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337" r:id="rId5"/>
    <p:sldId id="294" r:id="rId6"/>
    <p:sldId id="354" r:id="rId7"/>
    <p:sldId id="268" r:id="rId8"/>
    <p:sldId id="341" r:id="rId9"/>
    <p:sldId id="343" r:id="rId10"/>
    <p:sldId id="342" r:id="rId11"/>
    <p:sldId id="345" r:id="rId12"/>
    <p:sldId id="344" r:id="rId13"/>
    <p:sldId id="346" r:id="rId14"/>
    <p:sldId id="340" r:id="rId15"/>
    <p:sldId id="338" r:id="rId16"/>
    <p:sldId id="339" r:id="rId17"/>
    <p:sldId id="355" r:id="rId18"/>
    <p:sldId id="353" r:id="rId19"/>
    <p:sldId id="349" r:id="rId20"/>
    <p:sldId id="350" r:id="rId21"/>
    <p:sldId id="351" r:id="rId22"/>
    <p:sldId id="348" r:id="rId23"/>
    <p:sldId id="347" r:id="rId24"/>
    <p:sldId id="363" r:id="rId25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verview of the Project" id="{BB393142-1C92-4CF0-B842-2B81AFD1D3F2}">
          <p14:sldIdLst>
            <p14:sldId id="337"/>
            <p14:sldId id="294"/>
            <p14:sldId id="354"/>
            <p14:sldId id="268"/>
            <p14:sldId id="341"/>
            <p14:sldId id="343"/>
            <p14:sldId id="342"/>
            <p14:sldId id="345"/>
            <p14:sldId id="344"/>
            <p14:sldId id="346"/>
            <p14:sldId id="340"/>
            <p14:sldId id="338"/>
            <p14:sldId id="339"/>
            <p14:sldId id="355"/>
            <p14:sldId id="353"/>
            <p14:sldId id="349"/>
            <p14:sldId id="350"/>
            <p14:sldId id="351"/>
            <p14:sldId id="348"/>
            <p14:sldId id="347"/>
            <p14:sldId id="3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02E"/>
    <a:srgbClr val="C00000"/>
    <a:srgbClr val="F1592A"/>
    <a:srgbClr val="A7D8B8"/>
    <a:srgbClr val="00A652"/>
    <a:srgbClr val="004621"/>
    <a:srgbClr val="00A6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112" autoAdjust="0"/>
  </p:normalViewPr>
  <p:slideViewPr>
    <p:cSldViewPr>
      <p:cViewPr varScale="1">
        <p:scale>
          <a:sx n="69" d="100"/>
          <a:sy n="69" d="100"/>
        </p:scale>
        <p:origin x="1926" y="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hyperlink" Target="http://www.ceisar.com/" TargetMode="External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hyperlink" Target="http://www.ceisar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93EDE10-5CF1-46D9-BAF8-65924FEB405E}">
      <dgm:prSet custT="1"/>
      <dgm:spPr/>
      <dgm:t>
        <a:bodyPr/>
        <a:lstStyle/>
        <a:p>
          <a:r>
            <a:rPr lang="en-US" sz="2000" b="1" dirty="0" smtClean="0"/>
            <a:t>Resource Allocation:</a:t>
          </a:r>
          <a:r>
            <a:rPr lang="tr-TR" sz="2000" b="1" dirty="0" smtClean="0"/>
            <a:t> 68,71 </a:t>
          </a:r>
          <a:r>
            <a:rPr lang="en-US" sz="2000" b="1" noProof="0" dirty="0" smtClean="0"/>
            <a:t>person year</a:t>
          </a:r>
        </a:p>
      </dgm:t>
    </dgm:pt>
    <dgm:pt modelId="{F80CFD13-8A6E-4B63-9F05-60B999D28816}" type="parTrans" cxnId="{CB8ACE96-EBB2-4C95-B88D-09CA0BCE58BE}">
      <dgm:prSet/>
      <dgm:spPr/>
      <dgm:t>
        <a:bodyPr/>
        <a:lstStyle/>
        <a:p>
          <a:endParaRPr lang="en-US" sz="1200"/>
        </a:p>
      </dgm:t>
    </dgm:pt>
    <dgm:pt modelId="{4C925965-89EC-45A1-804B-F79961061FDE}" type="sibTrans" cxnId="{CB8ACE96-EBB2-4C95-B88D-09CA0BCE58BE}">
      <dgm:prSet/>
      <dgm:spPr/>
      <dgm:t>
        <a:bodyPr/>
        <a:lstStyle/>
        <a:p>
          <a:endParaRPr lang="en-US" sz="1200"/>
        </a:p>
      </dgm:t>
    </dgm:pt>
    <dgm:pt modelId="{B7535463-A56F-44FF-8CB5-201BFDCADA1C}">
      <dgm:prSet custT="1"/>
      <dgm:spPr/>
      <dgm:t>
        <a:bodyPr/>
        <a:lstStyle/>
        <a:p>
          <a:r>
            <a:rPr lang="tr-TR" sz="2000" b="1" dirty="0" smtClean="0"/>
            <a:t>Project </a:t>
          </a:r>
          <a:r>
            <a:rPr lang="en-US" sz="2000" b="1" dirty="0" smtClean="0"/>
            <a:t>Duration: </a:t>
          </a:r>
          <a:r>
            <a:rPr lang="tr-TR" sz="2000" b="1" dirty="0" smtClean="0"/>
            <a:t>36 </a:t>
          </a:r>
          <a:r>
            <a:rPr lang="en-US" sz="2000" b="1" dirty="0" smtClean="0"/>
            <a:t>month</a:t>
          </a:r>
          <a:r>
            <a:rPr lang="tr-TR" sz="2000" b="1" dirty="0" smtClean="0"/>
            <a:t>s</a:t>
          </a:r>
          <a:endParaRPr lang="en-US" sz="2000" b="1" dirty="0" smtClean="0"/>
        </a:p>
      </dgm:t>
    </dgm:pt>
    <dgm:pt modelId="{EE5E4710-7042-4884-A697-09DCB4315E6E}" type="parTrans" cxnId="{EB195DF4-278B-4DBE-AD5B-917E7668B09A}">
      <dgm:prSet/>
      <dgm:spPr/>
      <dgm:t>
        <a:bodyPr/>
        <a:lstStyle/>
        <a:p>
          <a:endParaRPr lang="en-US" sz="1200"/>
        </a:p>
      </dgm:t>
    </dgm:pt>
    <dgm:pt modelId="{E561BA62-BD3D-41D2-9D64-925DC07A26FD}" type="sibTrans" cxnId="{EB195DF4-278B-4DBE-AD5B-917E7668B09A}">
      <dgm:prSet/>
      <dgm:spPr/>
      <dgm:t>
        <a:bodyPr/>
        <a:lstStyle/>
        <a:p>
          <a:endParaRPr lang="en-US" sz="1200"/>
        </a:p>
      </dgm:t>
    </dgm:pt>
    <dgm:pt modelId="{FB4D4D2F-D7AC-455C-A37D-54718019F2C5}">
      <dgm:prSet custT="1"/>
      <dgm:spPr/>
      <dgm:t>
        <a:bodyPr/>
        <a:lstStyle/>
        <a:p>
          <a:r>
            <a:rPr lang="en-US" sz="2000" b="1" noProof="0" dirty="0" smtClean="0"/>
            <a:t>Planned</a:t>
          </a:r>
          <a:r>
            <a:rPr lang="tr-TR" sz="2000" b="1" dirty="0" smtClean="0"/>
            <a:t> </a:t>
          </a:r>
          <a:r>
            <a:rPr lang="en-US" sz="2000" b="1" dirty="0" smtClean="0"/>
            <a:t>Budget:</a:t>
          </a:r>
          <a:r>
            <a:rPr lang="tr-TR" sz="2000" b="1" dirty="0" smtClean="0"/>
            <a:t> </a:t>
          </a:r>
          <a:r>
            <a:rPr lang="en-US" sz="2000" b="1" i="0" dirty="0" smtClean="0"/>
            <a:t>5,543</a:t>
          </a:r>
          <a:r>
            <a:rPr lang="tr-TR" sz="2000" b="1" i="0" dirty="0" smtClean="0"/>
            <a:t>,000 Euro</a:t>
          </a:r>
          <a:endParaRPr lang="en-US" sz="2000" b="1" dirty="0" smtClean="0"/>
        </a:p>
      </dgm:t>
    </dgm:pt>
    <dgm:pt modelId="{4C63167C-F507-44E7-9AF9-7C9030C5E724}" type="parTrans" cxnId="{0AF4CE51-F0E3-47C5-B783-4F969212F5CC}">
      <dgm:prSet/>
      <dgm:spPr/>
      <dgm:t>
        <a:bodyPr/>
        <a:lstStyle/>
        <a:p>
          <a:endParaRPr lang="en-US" sz="1200"/>
        </a:p>
      </dgm:t>
    </dgm:pt>
    <dgm:pt modelId="{5C18719D-329F-489E-ADF2-E0193855254F}" type="sibTrans" cxnId="{0AF4CE51-F0E3-47C5-B783-4F969212F5CC}">
      <dgm:prSet/>
      <dgm:spPr/>
      <dgm:t>
        <a:bodyPr/>
        <a:lstStyle/>
        <a:p>
          <a:endParaRPr lang="en-US" sz="1200"/>
        </a:p>
      </dgm:t>
    </dgm:pt>
    <dgm:pt modelId="{37B78F11-1B40-4B80-B036-2632F5AB10D5}">
      <dgm:prSet custT="1"/>
      <dgm:spPr/>
      <dgm:t>
        <a:bodyPr/>
        <a:lstStyle/>
        <a:p>
          <a:r>
            <a:rPr lang="en-US" sz="2000" b="1" dirty="0" smtClean="0"/>
            <a:t>Start and Finish Date: </a:t>
          </a:r>
          <a:r>
            <a:rPr lang="en-US" sz="2000" b="1" i="0" dirty="0" smtClean="0"/>
            <a:t>01 Oct 2014</a:t>
          </a:r>
          <a:r>
            <a:rPr lang="tr-TR" sz="2000" b="1" i="0" dirty="0" smtClean="0"/>
            <a:t> </a:t>
          </a:r>
          <a:r>
            <a:rPr lang="en-US" sz="2000" b="1" dirty="0" smtClean="0"/>
            <a:t>– </a:t>
          </a:r>
          <a:r>
            <a:rPr lang="en-US" sz="2000" b="1" i="0" dirty="0" smtClean="0"/>
            <a:t>30 Sep 2017</a:t>
          </a:r>
          <a:endParaRPr lang="en-US" sz="2000" b="1" dirty="0" smtClean="0"/>
        </a:p>
      </dgm:t>
    </dgm:pt>
    <dgm:pt modelId="{62B577B9-7A27-424C-8344-FF54E4B19694}" type="parTrans" cxnId="{8536D27E-49CC-4ACC-8C6D-7EA83F6EB14F}">
      <dgm:prSet/>
      <dgm:spPr/>
      <dgm:t>
        <a:bodyPr/>
        <a:lstStyle/>
        <a:p>
          <a:endParaRPr lang="en-US" sz="1200"/>
        </a:p>
      </dgm:t>
    </dgm:pt>
    <dgm:pt modelId="{DB476178-8D65-47D8-A247-B2DF0BC88B38}" type="sibTrans" cxnId="{8536D27E-49CC-4ACC-8C6D-7EA83F6EB14F}">
      <dgm:prSet/>
      <dgm:spPr/>
      <dgm:t>
        <a:bodyPr/>
        <a:lstStyle/>
        <a:p>
          <a:endParaRPr lang="en-US" sz="1200"/>
        </a:p>
      </dgm:t>
    </dgm:pt>
    <dgm:pt modelId="{ECAC6464-56C1-40DC-9251-0E93636E6FDA}">
      <dgm:prSet custT="1"/>
      <dgm:spPr/>
      <dgm:t>
        <a:bodyPr/>
        <a:lstStyle/>
        <a:p>
          <a:r>
            <a:rPr lang="en-US" sz="2000" b="1" noProof="0" dirty="0" smtClean="0"/>
            <a:t>Open-Source</a:t>
          </a:r>
          <a:r>
            <a:rPr lang="tr-TR" sz="2000" b="1" noProof="0" dirty="0" smtClean="0"/>
            <a:t> </a:t>
          </a:r>
          <a:r>
            <a:rPr lang="en-US" sz="2000" b="1" noProof="0" dirty="0" smtClean="0"/>
            <a:t>Software</a:t>
          </a:r>
          <a:r>
            <a:rPr lang="tr-TR" sz="2000" b="1" noProof="0" dirty="0" smtClean="0"/>
            <a:t> Platform to be submitted to Eclipse Foundation</a:t>
          </a:r>
          <a:endParaRPr lang="en-US" sz="2000" b="1" noProof="0" dirty="0"/>
        </a:p>
      </dgm:t>
    </dgm:pt>
    <dgm:pt modelId="{B90460D0-9A58-4857-B8E1-0E513E3610ED}" type="parTrans" cxnId="{60BC6339-5C06-4085-BF3B-5E151CD6803F}">
      <dgm:prSet/>
      <dgm:spPr/>
      <dgm:t>
        <a:bodyPr/>
        <a:lstStyle/>
        <a:p>
          <a:endParaRPr lang="en-US" sz="1200"/>
        </a:p>
      </dgm:t>
    </dgm:pt>
    <dgm:pt modelId="{44BC1CC3-B2DE-4E16-B1C0-813A96D46484}" type="sibTrans" cxnId="{60BC6339-5C06-4085-BF3B-5E151CD6803F}">
      <dgm:prSet/>
      <dgm:spPr/>
      <dgm:t>
        <a:bodyPr/>
        <a:lstStyle/>
        <a:p>
          <a:endParaRPr lang="en-US" sz="1200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5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  <dgm:t>
        <a:bodyPr/>
        <a:lstStyle/>
        <a:p>
          <a:endParaRPr lang="en-US"/>
        </a:p>
      </dgm:t>
    </dgm:pt>
    <dgm:pt modelId="{0CC9D516-AF50-449F-94BB-47477852AD53}" type="pres">
      <dgm:prSet presAssocID="{571CC073-B4EA-454E-8A5E-FC001A76EABC}" presName="extraNode" presStyleLbl="node1" presStyleIdx="0" presStyleCnt="5"/>
      <dgm:spPr/>
    </dgm:pt>
    <dgm:pt modelId="{44A52C95-0F8F-4D9A-AFA3-B197DFE13F6B}" type="pres">
      <dgm:prSet presAssocID="{571CC073-B4EA-454E-8A5E-FC001A76EABC}" presName="dstNode" presStyleLbl="node1" presStyleIdx="0" presStyleCnt="5"/>
      <dgm:spPr/>
    </dgm:pt>
    <dgm:pt modelId="{623A0F07-E034-4062-A940-9809D659D640}" type="pres">
      <dgm:prSet presAssocID="{793EDE10-5CF1-46D9-BAF8-65924FEB405E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5DD54C-BEE8-44C4-8F0D-E8659F88F976}" type="pres">
      <dgm:prSet presAssocID="{793EDE10-5CF1-46D9-BAF8-65924FEB405E}" presName="accent_1" presStyleCnt="0"/>
      <dgm:spPr/>
    </dgm:pt>
    <dgm:pt modelId="{47DD8210-5628-4679-9FA7-1B1563160569}" type="pres">
      <dgm:prSet presAssocID="{793EDE10-5CF1-46D9-BAF8-65924FEB405E}" presName="accentRepeatNode" presStyleLbl="solidFgAcc1" presStyleIdx="0" presStyleCnt="5"/>
      <dgm:spPr/>
    </dgm:pt>
    <dgm:pt modelId="{AFF7D09E-5404-4ECE-AC3C-59FA44FE4C04}" type="pres">
      <dgm:prSet presAssocID="{B7535463-A56F-44FF-8CB5-201BFDCADA1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C3640A-F629-43A2-9CFA-44EB95244037}" type="pres">
      <dgm:prSet presAssocID="{B7535463-A56F-44FF-8CB5-201BFDCADA1C}" presName="accent_2" presStyleCnt="0"/>
      <dgm:spPr/>
    </dgm:pt>
    <dgm:pt modelId="{62FF596E-3DC2-41AB-A286-73700C7462E6}" type="pres">
      <dgm:prSet presAssocID="{B7535463-A56F-44FF-8CB5-201BFDCADA1C}" presName="accentRepeatNode" presStyleLbl="solidFgAcc1" presStyleIdx="1" presStyleCnt="5"/>
      <dgm:spPr/>
    </dgm:pt>
    <dgm:pt modelId="{D5C5F8E0-EDFB-473A-8910-273A818F572B}" type="pres">
      <dgm:prSet presAssocID="{FB4D4D2F-D7AC-455C-A37D-54718019F2C5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90C89B-DE3D-4B25-A178-12487841437D}" type="pres">
      <dgm:prSet presAssocID="{FB4D4D2F-D7AC-455C-A37D-54718019F2C5}" presName="accent_3" presStyleCnt="0"/>
      <dgm:spPr/>
    </dgm:pt>
    <dgm:pt modelId="{BBA824C2-C2F0-4C8C-8C9D-CD98F578FF82}" type="pres">
      <dgm:prSet presAssocID="{FB4D4D2F-D7AC-455C-A37D-54718019F2C5}" presName="accentRepeatNode" presStyleLbl="solidFgAcc1" presStyleIdx="2" presStyleCnt="5"/>
      <dgm:spPr/>
    </dgm:pt>
    <dgm:pt modelId="{2DF6772C-C3CF-4AC1-9BA4-525A2B035D2C}" type="pres">
      <dgm:prSet presAssocID="{37B78F11-1B40-4B80-B036-2632F5AB10D5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36BD25-049F-4EA6-8F12-52B53CD2B54F}" type="pres">
      <dgm:prSet presAssocID="{37B78F11-1B40-4B80-B036-2632F5AB10D5}" presName="accent_4" presStyleCnt="0"/>
      <dgm:spPr/>
    </dgm:pt>
    <dgm:pt modelId="{BCC0CC63-F434-48EB-80DC-BB17B738BA30}" type="pres">
      <dgm:prSet presAssocID="{37B78F11-1B40-4B80-B036-2632F5AB10D5}" presName="accentRepeatNode" presStyleLbl="solidFgAcc1" presStyleIdx="3" presStyleCnt="5"/>
      <dgm:spPr/>
    </dgm:pt>
    <dgm:pt modelId="{F0C0F07C-71F4-4ED2-AF83-F522BB0207BB}" type="pres">
      <dgm:prSet presAssocID="{ECAC6464-56C1-40DC-9251-0E93636E6FDA}" presName="text_5" presStyleLbl="node1" presStyleIdx="4" presStyleCnt="5" custLinFactNeighborX="-345" custLinFactNeighborY="-8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809CF9-4BC0-4FA1-9114-A36220277755}" type="pres">
      <dgm:prSet presAssocID="{ECAC6464-56C1-40DC-9251-0E93636E6FDA}" presName="accent_5" presStyleCnt="0"/>
      <dgm:spPr/>
    </dgm:pt>
    <dgm:pt modelId="{E3881355-043C-4419-AEB7-379EADAB5E21}" type="pres">
      <dgm:prSet presAssocID="{ECAC6464-56C1-40DC-9251-0E93636E6FDA}" presName="accentRepeatNode" presStyleLbl="solidFgAcc1" presStyleIdx="4" presStyleCnt="5"/>
      <dgm:spPr/>
    </dgm:pt>
  </dgm:ptLst>
  <dgm:cxnLst>
    <dgm:cxn modelId="{18C3B724-7AD0-4DD7-9A45-454661D5C4A4}" type="presOf" srcId="{ECAC6464-56C1-40DC-9251-0E93636E6FDA}" destId="{F0C0F07C-71F4-4ED2-AF83-F522BB0207BB}" srcOrd="0" destOrd="0" presId="urn:microsoft.com/office/officeart/2008/layout/VerticalCurvedList"/>
    <dgm:cxn modelId="{60629F88-1A0C-41A3-9187-5705AC85EF6B}" type="presOf" srcId="{793EDE10-5CF1-46D9-BAF8-65924FEB405E}" destId="{623A0F07-E034-4062-A940-9809D659D640}" srcOrd="0" destOrd="0" presId="urn:microsoft.com/office/officeart/2008/layout/VerticalCurvedList"/>
    <dgm:cxn modelId="{E76DFE4C-88B4-4779-B1DD-AF66083324B5}" type="presOf" srcId="{37B78F11-1B40-4B80-B036-2632F5AB10D5}" destId="{2DF6772C-C3CF-4AC1-9BA4-525A2B035D2C}" srcOrd="0" destOrd="0" presId="urn:microsoft.com/office/officeart/2008/layout/VerticalCurvedList"/>
    <dgm:cxn modelId="{0AF4CE51-F0E3-47C5-B783-4F969212F5CC}" srcId="{571CC073-B4EA-454E-8A5E-FC001A76EABC}" destId="{FB4D4D2F-D7AC-455C-A37D-54718019F2C5}" srcOrd="2" destOrd="0" parTransId="{4C63167C-F507-44E7-9AF9-7C9030C5E724}" sibTransId="{5C18719D-329F-489E-ADF2-E0193855254F}"/>
    <dgm:cxn modelId="{6056893B-BAD0-453A-BCD3-A44E3D4B7EA7}" type="presOf" srcId="{B7535463-A56F-44FF-8CB5-201BFDCADA1C}" destId="{AFF7D09E-5404-4ECE-AC3C-59FA44FE4C04}" srcOrd="0" destOrd="0" presId="urn:microsoft.com/office/officeart/2008/layout/VerticalCurvedList"/>
    <dgm:cxn modelId="{B209E68A-AA58-4D41-A933-89EB3144F82B}" type="presOf" srcId="{FB4D4D2F-D7AC-455C-A37D-54718019F2C5}" destId="{D5C5F8E0-EDFB-473A-8910-273A818F572B}" srcOrd="0" destOrd="0" presId="urn:microsoft.com/office/officeart/2008/layout/VerticalCurvedList"/>
    <dgm:cxn modelId="{60BC6339-5C06-4085-BF3B-5E151CD6803F}" srcId="{571CC073-B4EA-454E-8A5E-FC001A76EABC}" destId="{ECAC6464-56C1-40DC-9251-0E93636E6FDA}" srcOrd="4" destOrd="0" parTransId="{B90460D0-9A58-4857-B8E1-0E513E3610ED}" sibTransId="{44BC1CC3-B2DE-4E16-B1C0-813A96D46484}"/>
    <dgm:cxn modelId="{8536D27E-49CC-4ACC-8C6D-7EA83F6EB14F}" srcId="{571CC073-B4EA-454E-8A5E-FC001A76EABC}" destId="{37B78F11-1B40-4B80-B036-2632F5AB10D5}" srcOrd="3" destOrd="0" parTransId="{62B577B9-7A27-424C-8344-FF54E4B19694}" sibTransId="{DB476178-8D65-47D8-A247-B2DF0BC88B38}"/>
    <dgm:cxn modelId="{F3CB2FBD-FFDF-4B8F-8EAB-E02E8CE58FED}" type="presOf" srcId="{4C925965-89EC-45A1-804B-F79961061FDE}" destId="{84E162AD-861D-4555-B043-F79679CCDBDA}" srcOrd="0" destOrd="0" presId="urn:microsoft.com/office/officeart/2008/layout/VerticalCurvedList"/>
    <dgm:cxn modelId="{3D4B7B82-BB00-408D-8F9F-40A7FFDC241C}" type="presOf" srcId="{571CC073-B4EA-454E-8A5E-FC001A76EABC}" destId="{C1F95457-0E13-4C00-AF3F-5279185B3005}" srcOrd="0" destOrd="0" presId="urn:microsoft.com/office/officeart/2008/layout/VerticalCurvedList"/>
    <dgm:cxn modelId="{EB195DF4-278B-4DBE-AD5B-917E7668B09A}" srcId="{571CC073-B4EA-454E-8A5E-FC001A76EABC}" destId="{B7535463-A56F-44FF-8CB5-201BFDCADA1C}" srcOrd="1" destOrd="0" parTransId="{EE5E4710-7042-4884-A697-09DCB4315E6E}" sibTransId="{E561BA62-BD3D-41D2-9D64-925DC07A26FD}"/>
    <dgm:cxn modelId="{CB8ACE96-EBB2-4C95-B88D-09CA0BCE58BE}" srcId="{571CC073-B4EA-454E-8A5E-FC001A76EABC}" destId="{793EDE10-5CF1-46D9-BAF8-65924FEB405E}" srcOrd="0" destOrd="0" parTransId="{F80CFD13-8A6E-4B63-9F05-60B999D28816}" sibTransId="{4C925965-89EC-45A1-804B-F79961061FDE}"/>
    <dgm:cxn modelId="{46077164-5E4C-45D0-8CA9-5BA67F614984}" type="presParOf" srcId="{C1F95457-0E13-4C00-AF3F-5279185B3005}" destId="{4208A881-E163-4E2D-843D-3E50A7960126}" srcOrd="0" destOrd="0" presId="urn:microsoft.com/office/officeart/2008/layout/VerticalCurvedList"/>
    <dgm:cxn modelId="{90CA7E1F-82BB-45C3-B38A-C911D48047B3}" type="presParOf" srcId="{4208A881-E163-4E2D-843D-3E50A7960126}" destId="{18DFAB4C-927C-4D8E-B963-160FBB72A981}" srcOrd="0" destOrd="0" presId="urn:microsoft.com/office/officeart/2008/layout/VerticalCurvedList"/>
    <dgm:cxn modelId="{99A88ADC-9360-4D05-9D13-5DE117B3EDD3}" type="presParOf" srcId="{18DFAB4C-927C-4D8E-B963-160FBB72A981}" destId="{D7A136A3-59C3-4E7B-B46A-5EBCE8A4078B}" srcOrd="0" destOrd="0" presId="urn:microsoft.com/office/officeart/2008/layout/VerticalCurvedList"/>
    <dgm:cxn modelId="{054F42A1-CE6B-4926-BA92-C8334E985AD6}" type="presParOf" srcId="{18DFAB4C-927C-4D8E-B963-160FBB72A981}" destId="{84E162AD-861D-4555-B043-F79679CCDBDA}" srcOrd="1" destOrd="0" presId="urn:microsoft.com/office/officeart/2008/layout/VerticalCurvedList"/>
    <dgm:cxn modelId="{33CE5130-1308-4E0A-AAC6-2A7B335BD630}" type="presParOf" srcId="{18DFAB4C-927C-4D8E-B963-160FBB72A981}" destId="{0CC9D516-AF50-449F-94BB-47477852AD53}" srcOrd="2" destOrd="0" presId="urn:microsoft.com/office/officeart/2008/layout/VerticalCurvedList"/>
    <dgm:cxn modelId="{EE5D4F00-45E3-4545-A0C0-779DE5FB7171}" type="presParOf" srcId="{18DFAB4C-927C-4D8E-B963-160FBB72A981}" destId="{44A52C95-0F8F-4D9A-AFA3-B197DFE13F6B}" srcOrd="3" destOrd="0" presId="urn:microsoft.com/office/officeart/2008/layout/VerticalCurvedList"/>
    <dgm:cxn modelId="{B14C5D7B-9FE9-413D-87B0-0A28C8471381}" type="presParOf" srcId="{4208A881-E163-4E2D-843D-3E50A7960126}" destId="{623A0F07-E034-4062-A940-9809D659D640}" srcOrd="1" destOrd="0" presId="urn:microsoft.com/office/officeart/2008/layout/VerticalCurvedList"/>
    <dgm:cxn modelId="{03B7BC58-E78D-4662-AE33-C860FA913070}" type="presParOf" srcId="{4208A881-E163-4E2D-843D-3E50A7960126}" destId="{F35DD54C-BEE8-44C4-8F0D-E8659F88F976}" srcOrd="2" destOrd="0" presId="urn:microsoft.com/office/officeart/2008/layout/VerticalCurvedList"/>
    <dgm:cxn modelId="{DAA4157D-9548-4E98-86BF-A8D1C8A15B4E}" type="presParOf" srcId="{F35DD54C-BEE8-44C4-8F0D-E8659F88F976}" destId="{47DD8210-5628-4679-9FA7-1B1563160569}" srcOrd="0" destOrd="0" presId="urn:microsoft.com/office/officeart/2008/layout/VerticalCurvedList"/>
    <dgm:cxn modelId="{BF487452-4F4C-46B7-8E0C-AF3E06341C88}" type="presParOf" srcId="{4208A881-E163-4E2D-843D-3E50A7960126}" destId="{AFF7D09E-5404-4ECE-AC3C-59FA44FE4C04}" srcOrd="3" destOrd="0" presId="urn:microsoft.com/office/officeart/2008/layout/VerticalCurvedList"/>
    <dgm:cxn modelId="{EB0A6CAE-6E68-45AF-9F1D-ABB1E8E9B9A8}" type="presParOf" srcId="{4208A881-E163-4E2D-843D-3E50A7960126}" destId="{D0C3640A-F629-43A2-9CFA-44EB95244037}" srcOrd="4" destOrd="0" presId="urn:microsoft.com/office/officeart/2008/layout/VerticalCurvedList"/>
    <dgm:cxn modelId="{A047F5E0-F99D-4F64-BC8A-06B59B80FADA}" type="presParOf" srcId="{D0C3640A-F629-43A2-9CFA-44EB95244037}" destId="{62FF596E-3DC2-41AB-A286-73700C7462E6}" srcOrd="0" destOrd="0" presId="urn:microsoft.com/office/officeart/2008/layout/VerticalCurvedList"/>
    <dgm:cxn modelId="{7EA1C19F-4A6E-42E3-A673-3B499A11B28B}" type="presParOf" srcId="{4208A881-E163-4E2D-843D-3E50A7960126}" destId="{D5C5F8E0-EDFB-473A-8910-273A818F572B}" srcOrd="5" destOrd="0" presId="urn:microsoft.com/office/officeart/2008/layout/VerticalCurvedList"/>
    <dgm:cxn modelId="{AC60A0C6-1DE2-45F2-9E60-EEB569CEE2AE}" type="presParOf" srcId="{4208A881-E163-4E2D-843D-3E50A7960126}" destId="{FA90C89B-DE3D-4B25-A178-12487841437D}" srcOrd="6" destOrd="0" presId="urn:microsoft.com/office/officeart/2008/layout/VerticalCurvedList"/>
    <dgm:cxn modelId="{EA7BA743-44C1-49CF-9156-1F66170A492C}" type="presParOf" srcId="{FA90C89B-DE3D-4B25-A178-12487841437D}" destId="{BBA824C2-C2F0-4C8C-8C9D-CD98F578FF82}" srcOrd="0" destOrd="0" presId="urn:microsoft.com/office/officeart/2008/layout/VerticalCurvedList"/>
    <dgm:cxn modelId="{C323CA8E-823B-4499-B0E3-4D6246E40F30}" type="presParOf" srcId="{4208A881-E163-4E2D-843D-3E50A7960126}" destId="{2DF6772C-C3CF-4AC1-9BA4-525A2B035D2C}" srcOrd="7" destOrd="0" presId="urn:microsoft.com/office/officeart/2008/layout/VerticalCurvedList"/>
    <dgm:cxn modelId="{46DDE4B5-5774-42CA-AD15-7D69952FB5DD}" type="presParOf" srcId="{4208A881-E163-4E2D-843D-3E50A7960126}" destId="{E136BD25-049F-4EA6-8F12-52B53CD2B54F}" srcOrd="8" destOrd="0" presId="urn:microsoft.com/office/officeart/2008/layout/VerticalCurvedList"/>
    <dgm:cxn modelId="{72B35E75-761C-4FCD-A314-BF255D799709}" type="presParOf" srcId="{E136BD25-049F-4EA6-8F12-52B53CD2B54F}" destId="{BCC0CC63-F434-48EB-80DC-BB17B738BA30}" srcOrd="0" destOrd="0" presId="urn:microsoft.com/office/officeart/2008/layout/VerticalCurvedList"/>
    <dgm:cxn modelId="{EC583C7F-03FB-45AC-A4B0-76FC5B7EBD31}" type="presParOf" srcId="{4208A881-E163-4E2D-843D-3E50A7960126}" destId="{F0C0F07C-71F4-4ED2-AF83-F522BB0207BB}" srcOrd="9" destOrd="0" presId="urn:microsoft.com/office/officeart/2008/layout/VerticalCurvedList"/>
    <dgm:cxn modelId="{15924609-2720-45B0-B03F-FB643F8F8481}" type="presParOf" srcId="{4208A881-E163-4E2D-843D-3E50A7960126}" destId="{3C809CF9-4BC0-4FA1-9114-A36220277755}" srcOrd="10" destOrd="0" presId="urn:microsoft.com/office/officeart/2008/layout/VerticalCurvedList"/>
    <dgm:cxn modelId="{DB1B9EEB-4AC7-4FCE-93A3-00BE9DA45EB7}" type="presParOf" srcId="{3C809CF9-4BC0-4FA1-9114-A36220277755}" destId="{E3881355-043C-4419-AEB7-379EADAB5E2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FFC8465-8CA7-46DF-83E7-243FFABB1BAF}" type="doc">
      <dgm:prSet loTypeId="urn:microsoft.com/office/officeart/2008/layout/VerticalAccent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ECFFD80-7B1E-4188-83D9-4EECA5B107B5}">
      <dgm:prSet phldrT="[Text]"/>
      <dgm:spPr/>
      <dgm:t>
        <a:bodyPr/>
        <a:lstStyle/>
        <a:p>
          <a:r>
            <a:rPr lang="tr-TR" b="1" dirty="0" smtClean="0"/>
            <a:t>UC-TR-0</a:t>
          </a:r>
          <a:r>
            <a:rPr lang="en-US" b="1" dirty="0" smtClean="0"/>
            <a:t>3</a:t>
          </a:r>
          <a:endParaRPr lang="en-US" b="1" dirty="0"/>
        </a:p>
      </dgm:t>
    </dgm:pt>
    <dgm:pt modelId="{1D37F7DD-A084-4B3D-93D3-538D73EE3A3B}" type="parTrans" cxnId="{AC0CB4C8-17FE-4D37-96DD-DBEE35BA1BFB}">
      <dgm:prSet/>
      <dgm:spPr/>
      <dgm:t>
        <a:bodyPr/>
        <a:lstStyle/>
        <a:p>
          <a:endParaRPr lang="en-US"/>
        </a:p>
      </dgm:t>
    </dgm:pt>
    <dgm:pt modelId="{B7092DD0-F636-4214-A967-BA25A0836B2E}" type="sibTrans" cxnId="{AC0CB4C8-17FE-4D37-96DD-DBEE35BA1BFB}">
      <dgm:prSet/>
      <dgm:spPr/>
      <dgm:t>
        <a:bodyPr/>
        <a:lstStyle/>
        <a:p>
          <a:endParaRPr lang="en-US"/>
        </a:p>
      </dgm:t>
    </dgm:pt>
    <dgm:pt modelId="{E3933C90-C19C-4739-BB24-6D7722B4978A}">
      <dgm:prSet phldrT="[Text]"/>
      <dgm:spPr/>
      <dgm:t>
        <a:bodyPr/>
        <a:lstStyle/>
        <a:p>
          <a:r>
            <a:rPr lang="tr-TR" b="1" noProof="0" dirty="0" err="1" smtClean="0"/>
            <a:t>Sync</a:t>
          </a:r>
          <a:r>
            <a:rPr lang="tr-TR" b="1" noProof="0" dirty="0" smtClean="0"/>
            <a:t> </a:t>
          </a:r>
          <a:r>
            <a:rPr lang="tr-TR" b="1" noProof="0" dirty="0" err="1" smtClean="0"/>
            <a:t>between</a:t>
          </a:r>
          <a:r>
            <a:rPr lang="tr-TR" b="1" noProof="0" dirty="0" smtClean="0"/>
            <a:t> </a:t>
          </a:r>
          <a:r>
            <a:rPr lang="tr-TR" b="1" noProof="0" dirty="0" err="1" smtClean="0"/>
            <a:t>Requirement</a:t>
          </a:r>
          <a:r>
            <a:rPr lang="tr-TR" b="1" noProof="0" dirty="0" smtClean="0"/>
            <a:t> </a:t>
          </a:r>
          <a:r>
            <a:rPr lang="tr-TR" b="1" noProof="0" dirty="0" err="1" smtClean="0"/>
            <a:t>Documentation</a:t>
          </a:r>
          <a:r>
            <a:rPr lang="tr-TR" b="1" noProof="0" dirty="0" smtClean="0"/>
            <a:t> </a:t>
          </a:r>
          <a:r>
            <a:rPr lang="tr-TR" b="1" noProof="0" dirty="0" err="1" smtClean="0"/>
            <a:t>and</a:t>
          </a:r>
          <a:r>
            <a:rPr lang="tr-TR" b="1" noProof="0" dirty="0" smtClean="0"/>
            <a:t> F</a:t>
          </a:r>
          <a:r>
            <a:rPr lang="en-US" b="1" noProof="0" dirty="0" err="1" smtClean="0"/>
            <a:t>eature</a:t>
          </a:r>
          <a:r>
            <a:rPr lang="en-US" b="1" noProof="0" dirty="0" smtClean="0"/>
            <a:t> </a:t>
          </a:r>
          <a:r>
            <a:rPr lang="tr-TR" b="1" noProof="0" dirty="0" smtClean="0"/>
            <a:t>M</a:t>
          </a:r>
          <a:r>
            <a:rPr lang="en-US" b="1" noProof="0" dirty="0" smtClean="0"/>
            <a:t>ode</a:t>
          </a:r>
          <a:r>
            <a:rPr lang="tr-TR" b="1" noProof="0" dirty="0" err="1" smtClean="0"/>
            <a:t>ls</a:t>
          </a:r>
          <a:endParaRPr lang="en-US" b="1" noProof="0" dirty="0"/>
        </a:p>
      </dgm:t>
    </dgm:pt>
    <dgm:pt modelId="{DA332960-4B4E-4CF4-A625-5AD4FBC23826}" type="parTrans" cxnId="{6FD928FA-568C-46C5-BFFC-4EDAD941C6E0}">
      <dgm:prSet/>
      <dgm:spPr/>
      <dgm:t>
        <a:bodyPr/>
        <a:lstStyle/>
        <a:p>
          <a:endParaRPr lang="en-US"/>
        </a:p>
      </dgm:t>
    </dgm:pt>
    <dgm:pt modelId="{9C02DF32-D3FB-4AE0-9E25-87D9F2B4AE6C}" type="sibTrans" cxnId="{6FD928FA-568C-46C5-BFFC-4EDAD941C6E0}">
      <dgm:prSet/>
      <dgm:spPr/>
      <dgm:t>
        <a:bodyPr/>
        <a:lstStyle/>
        <a:p>
          <a:endParaRPr lang="en-US"/>
        </a:p>
      </dgm:t>
    </dgm:pt>
    <dgm:pt modelId="{BB3A855B-F84F-4640-92E6-9CC5F3D4E071}">
      <dgm:prSet phldrT="[Text]"/>
      <dgm:spPr/>
      <dgm:t>
        <a:bodyPr/>
        <a:lstStyle/>
        <a:p>
          <a:r>
            <a:rPr lang="tr-TR" b="1" dirty="0" smtClean="0"/>
            <a:t>UC-TR-0</a:t>
          </a:r>
          <a:r>
            <a:rPr lang="en-US" b="1" dirty="0" smtClean="0"/>
            <a:t>4</a:t>
          </a:r>
          <a:endParaRPr lang="en-US" b="1" dirty="0"/>
        </a:p>
      </dgm:t>
    </dgm:pt>
    <dgm:pt modelId="{72B88855-6791-4D30-9E91-E6850761D021}" type="parTrans" cxnId="{B7C34995-8671-48B3-BBB2-860EC0FA646B}">
      <dgm:prSet/>
      <dgm:spPr/>
      <dgm:t>
        <a:bodyPr/>
        <a:lstStyle/>
        <a:p>
          <a:endParaRPr lang="en-US"/>
        </a:p>
      </dgm:t>
    </dgm:pt>
    <dgm:pt modelId="{0D4F36CA-E78F-4BF9-8A02-B1A938D802FC}" type="sibTrans" cxnId="{B7C34995-8671-48B3-BBB2-860EC0FA646B}">
      <dgm:prSet/>
      <dgm:spPr/>
      <dgm:t>
        <a:bodyPr/>
        <a:lstStyle/>
        <a:p>
          <a:endParaRPr lang="en-US"/>
        </a:p>
      </dgm:t>
    </dgm:pt>
    <dgm:pt modelId="{1B360D24-05A3-4EFE-B3D7-4C879107ECA8}">
      <dgm:prSet phldrT="[Text]"/>
      <dgm:spPr/>
      <dgm:t>
        <a:bodyPr/>
        <a:lstStyle/>
        <a:p>
          <a:r>
            <a:rPr lang="en-US" b="1" dirty="0" smtClean="0"/>
            <a:t>Integration with Application Lifecycle Management (ALM) Tools </a:t>
          </a:r>
          <a:endParaRPr lang="en-US" b="1" dirty="0"/>
        </a:p>
      </dgm:t>
    </dgm:pt>
    <dgm:pt modelId="{AAABCFF0-9DEB-4065-8137-EEF33D9D72AB}" type="parTrans" cxnId="{CDA658C6-8CD1-47BF-8932-B50C3110A90E}">
      <dgm:prSet/>
      <dgm:spPr/>
      <dgm:t>
        <a:bodyPr/>
        <a:lstStyle/>
        <a:p>
          <a:endParaRPr lang="en-US"/>
        </a:p>
      </dgm:t>
    </dgm:pt>
    <dgm:pt modelId="{BAA8501B-BF06-4060-A1E0-1DC9DC9268A8}" type="sibTrans" cxnId="{CDA658C6-8CD1-47BF-8932-B50C3110A90E}">
      <dgm:prSet/>
      <dgm:spPr/>
      <dgm:t>
        <a:bodyPr/>
        <a:lstStyle/>
        <a:p>
          <a:endParaRPr lang="en-US"/>
        </a:p>
      </dgm:t>
    </dgm:pt>
    <dgm:pt modelId="{9A5AE576-75B8-4ECC-9690-8211CC6DBE6E}">
      <dgm:prSet phldrT="[Text]"/>
      <dgm:spPr/>
      <dgm:t>
        <a:bodyPr/>
        <a:lstStyle/>
        <a:p>
          <a:r>
            <a:rPr lang="tr-TR" b="1" dirty="0" smtClean="0"/>
            <a:t>UC-TR-0</a:t>
          </a:r>
          <a:r>
            <a:rPr lang="en-US" b="1" dirty="0" smtClean="0"/>
            <a:t>5</a:t>
          </a:r>
          <a:endParaRPr lang="en-US" b="1" dirty="0"/>
        </a:p>
      </dgm:t>
    </dgm:pt>
    <dgm:pt modelId="{075338D9-2411-4630-95AE-706FEF68AE6D}" type="parTrans" cxnId="{52C4AA8F-305D-4DD7-912F-A60C68E82B78}">
      <dgm:prSet/>
      <dgm:spPr/>
      <dgm:t>
        <a:bodyPr/>
        <a:lstStyle/>
        <a:p>
          <a:endParaRPr lang="en-US"/>
        </a:p>
      </dgm:t>
    </dgm:pt>
    <dgm:pt modelId="{8728F7EE-C47B-4630-BF4F-3461B1034994}" type="sibTrans" cxnId="{52C4AA8F-305D-4DD7-912F-A60C68E82B78}">
      <dgm:prSet/>
      <dgm:spPr/>
      <dgm:t>
        <a:bodyPr/>
        <a:lstStyle/>
        <a:p>
          <a:endParaRPr lang="en-US"/>
        </a:p>
      </dgm:t>
    </dgm:pt>
    <dgm:pt modelId="{0F367A8F-EC0F-4AEF-8E34-FE433D36E1EF}">
      <dgm:prSet phldrT="[Text]"/>
      <dgm:spPr/>
      <dgm:t>
        <a:bodyPr/>
        <a:lstStyle/>
        <a:p>
          <a:r>
            <a:rPr lang="tr-TR" b="1" dirty="0" smtClean="0"/>
            <a:t>Integration with Product Lifecycle Management (PLM), Technical Engineering Documents</a:t>
          </a:r>
          <a:endParaRPr lang="en-US" b="1" dirty="0"/>
        </a:p>
      </dgm:t>
    </dgm:pt>
    <dgm:pt modelId="{59E1FCA0-69D5-4E27-BE06-51FCEF20EAFC}" type="parTrans" cxnId="{681DD0BE-6437-42D1-96E2-BFA9EBADB26A}">
      <dgm:prSet/>
      <dgm:spPr/>
      <dgm:t>
        <a:bodyPr/>
        <a:lstStyle/>
        <a:p>
          <a:endParaRPr lang="en-US"/>
        </a:p>
      </dgm:t>
    </dgm:pt>
    <dgm:pt modelId="{051FCC1C-A6B5-430E-86D3-449234D38F40}" type="sibTrans" cxnId="{681DD0BE-6437-42D1-96E2-BFA9EBADB26A}">
      <dgm:prSet/>
      <dgm:spPr/>
      <dgm:t>
        <a:bodyPr/>
        <a:lstStyle/>
        <a:p>
          <a:endParaRPr lang="en-US"/>
        </a:p>
      </dgm:t>
    </dgm:pt>
    <dgm:pt modelId="{035E5BC8-E5DD-47E0-A94E-ABFB0B32AE63}" type="pres">
      <dgm:prSet presAssocID="{DFFC8465-8CA7-46DF-83E7-243FFABB1BAF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E06363B0-F42D-4CC8-825E-D8B2DCCB000F}" type="pres">
      <dgm:prSet presAssocID="{CECFFD80-7B1E-4188-83D9-4EECA5B107B5}" presName="parenttextcomposite" presStyleCnt="0"/>
      <dgm:spPr/>
    </dgm:pt>
    <dgm:pt modelId="{67D30C7D-4554-4CCF-BEB9-273B8BA62BA5}" type="pres">
      <dgm:prSet presAssocID="{CECFFD80-7B1E-4188-83D9-4EECA5B107B5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E4326-AA10-4942-A3B3-FF765E881593}" type="pres">
      <dgm:prSet presAssocID="{CECFFD80-7B1E-4188-83D9-4EECA5B107B5}" presName="composite" presStyleCnt="0"/>
      <dgm:spPr/>
    </dgm:pt>
    <dgm:pt modelId="{54CCB8D8-8029-4966-9FC3-0AF7C0097BF4}" type="pres">
      <dgm:prSet presAssocID="{CECFFD80-7B1E-4188-83D9-4EECA5B107B5}" presName="chevron1" presStyleLbl="alignNode1" presStyleIdx="0" presStyleCnt="21"/>
      <dgm:spPr/>
    </dgm:pt>
    <dgm:pt modelId="{570F086C-E0C8-40E0-ADD1-3EB3A1127252}" type="pres">
      <dgm:prSet presAssocID="{CECFFD80-7B1E-4188-83D9-4EECA5B107B5}" presName="chevron2" presStyleLbl="alignNode1" presStyleIdx="1" presStyleCnt="21"/>
      <dgm:spPr/>
    </dgm:pt>
    <dgm:pt modelId="{652BDC5E-3325-402E-ABD7-80653D9F98D3}" type="pres">
      <dgm:prSet presAssocID="{CECFFD80-7B1E-4188-83D9-4EECA5B107B5}" presName="chevron3" presStyleLbl="alignNode1" presStyleIdx="2" presStyleCnt="21"/>
      <dgm:spPr/>
    </dgm:pt>
    <dgm:pt modelId="{DA56F687-FEAC-45EF-92B6-A7D2935143E0}" type="pres">
      <dgm:prSet presAssocID="{CECFFD80-7B1E-4188-83D9-4EECA5B107B5}" presName="chevron4" presStyleLbl="alignNode1" presStyleIdx="3" presStyleCnt="21"/>
      <dgm:spPr/>
    </dgm:pt>
    <dgm:pt modelId="{B21B42B7-0D78-42C9-95C3-4B104D147686}" type="pres">
      <dgm:prSet presAssocID="{CECFFD80-7B1E-4188-83D9-4EECA5B107B5}" presName="chevron5" presStyleLbl="alignNode1" presStyleIdx="4" presStyleCnt="21"/>
      <dgm:spPr/>
    </dgm:pt>
    <dgm:pt modelId="{E85728DB-C606-4DE6-8ADC-3F74B3518119}" type="pres">
      <dgm:prSet presAssocID="{CECFFD80-7B1E-4188-83D9-4EECA5B107B5}" presName="chevron6" presStyleLbl="alignNode1" presStyleIdx="5" presStyleCnt="21"/>
      <dgm:spPr/>
    </dgm:pt>
    <dgm:pt modelId="{5F7443E9-625B-40BF-9A93-C6F48987335B}" type="pres">
      <dgm:prSet presAssocID="{CECFFD80-7B1E-4188-83D9-4EECA5B107B5}" presName="chevron7" presStyleLbl="alignNode1" presStyleIdx="6" presStyleCnt="21"/>
      <dgm:spPr/>
    </dgm:pt>
    <dgm:pt modelId="{713B507B-BC28-49E2-852E-52AABE068C61}" type="pres">
      <dgm:prSet presAssocID="{CECFFD80-7B1E-4188-83D9-4EECA5B107B5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27C3F3-DACD-4B35-A0C9-EC23634B3701}" type="pres">
      <dgm:prSet presAssocID="{B7092DD0-F636-4214-A967-BA25A0836B2E}" presName="sibTrans" presStyleCnt="0"/>
      <dgm:spPr/>
    </dgm:pt>
    <dgm:pt modelId="{4219AFE7-857B-4BE1-B799-D4333696E13F}" type="pres">
      <dgm:prSet presAssocID="{BB3A855B-F84F-4640-92E6-9CC5F3D4E071}" presName="parenttextcomposite" presStyleCnt="0"/>
      <dgm:spPr/>
    </dgm:pt>
    <dgm:pt modelId="{E5AF569E-876E-4D83-BE8B-117F608BB147}" type="pres">
      <dgm:prSet presAssocID="{BB3A855B-F84F-4640-92E6-9CC5F3D4E071}" presName="parenttext" presStyleLbl="revTx" presStyleIdx="1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14D6B6-D29A-469E-8371-9B1E537628ED}" type="pres">
      <dgm:prSet presAssocID="{BB3A855B-F84F-4640-92E6-9CC5F3D4E071}" presName="composite" presStyleCnt="0"/>
      <dgm:spPr/>
    </dgm:pt>
    <dgm:pt modelId="{BC25E7E9-B8D6-4AE5-9B3A-C5C55DB66F29}" type="pres">
      <dgm:prSet presAssocID="{BB3A855B-F84F-4640-92E6-9CC5F3D4E071}" presName="chevron1" presStyleLbl="alignNode1" presStyleIdx="7" presStyleCnt="21" custLinFactNeighborX="6537" custLinFactNeighborY="4188"/>
      <dgm:spPr/>
    </dgm:pt>
    <dgm:pt modelId="{639FFDF7-9BDB-4D4C-8F9C-05E8836B6107}" type="pres">
      <dgm:prSet presAssocID="{BB3A855B-F84F-4640-92E6-9CC5F3D4E071}" presName="chevron2" presStyleLbl="alignNode1" presStyleIdx="8" presStyleCnt="21"/>
      <dgm:spPr/>
    </dgm:pt>
    <dgm:pt modelId="{958F5857-3D7C-4D7A-9E85-104693404F56}" type="pres">
      <dgm:prSet presAssocID="{BB3A855B-F84F-4640-92E6-9CC5F3D4E071}" presName="chevron3" presStyleLbl="alignNode1" presStyleIdx="9" presStyleCnt="21"/>
      <dgm:spPr/>
    </dgm:pt>
    <dgm:pt modelId="{1CD67A12-0FA7-4D3B-852A-BC5CC02F3BB4}" type="pres">
      <dgm:prSet presAssocID="{BB3A855B-F84F-4640-92E6-9CC5F3D4E071}" presName="chevron4" presStyleLbl="alignNode1" presStyleIdx="10" presStyleCnt="21"/>
      <dgm:spPr/>
    </dgm:pt>
    <dgm:pt modelId="{9CD17D37-9A41-487C-B210-028C91D96C8E}" type="pres">
      <dgm:prSet presAssocID="{BB3A855B-F84F-4640-92E6-9CC5F3D4E071}" presName="chevron5" presStyleLbl="alignNode1" presStyleIdx="11" presStyleCnt="21"/>
      <dgm:spPr/>
    </dgm:pt>
    <dgm:pt modelId="{29928779-A3EC-4EE6-B518-28485835CCFF}" type="pres">
      <dgm:prSet presAssocID="{BB3A855B-F84F-4640-92E6-9CC5F3D4E071}" presName="chevron6" presStyleLbl="alignNode1" presStyleIdx="12" presStyleCnt="21"/>
      <dgm:spPr/>
    </dgm:pt>
    <dgm:pt modelId="{9D84CD9C-C6C3-490B-BFF1-F6C0B0FD4AEF}" type="pres">
      <dgm:prSet presAssocID="{BB3A855B-F84F-4640-92E6-9CC5F3D4E071}" presName="chevron7" presStyleLbl="alignNode1" presStyleIdx="13" presStyleCnt="21"/>
      <dgm:spPr/>
    </dgm:pt>
    <dgm:pt modelId="{D1324932-48F9-4F93-B145-80A19F6CA64D}" type="pres">
      <dgm:prSet presAssocID="{BB3A855B-F84F-4640-92E6-9CC5F3D4E071}" presName="childtext" presStyleLbl="solidFgAcc1" presStyleIdx="1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AAE8A6-97D2-40E6-80AD-06FF4BFF9727}" type="pres">
      <dgm:prSet presAssocID="{0D4F36CA-E78F-4BF9-8A02-B1A938D802FC}" presName="sibTrans" presStyleCnt="0"/>
      <dgm:spPr/>
    </dgm:pt>
    <dgm:pt modelId="{93A91CED-A3F4-4732-91D8-21F6CDC20E8A}" type="pres">
      <dgm:prSet presAssocID="{9A5AE576-75B8-4ECC-9690-8211CC6DBE6E}" presName="parenttextcomposite" presStyleCnt="0"/>
      <dgm:spPr/>
    </dgm:pt>
    <dgm:pt modelId="{B5748150-B067-4F96-8490-CFE88D6914AE}" type="pres">
      <dgm:prSet presAssocID="{9A5AE576-75B8-4ECC-9690-8211CC6DBE6E}" presName="parenttext" presStyleLbl="revTx" presStyleIdx="2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A47C54-3D7C-4B08-857C-F9B2BB1901A4}" type="pres">
      <dgm:prSet presAssocID="{9A5AE576-75B8-4ECC-9690-8211CC6DBE6E}" presName="composite" presStyleCnt="0"/>
      <dgm:spPr/>
    </dgm:pt>
    <dgm:pt modelId="{B88A5091-E880-4FCD-B83C-7B30D8F1977A}" type="pres">
      <dgm:prSet presAssocID="{9A5AE576-75B8-4ECC-9690-8211CC6DBE6E}" presName="chevron1" presStyleLbl="alignNode1" presStyleIdx="14" presStyleCnt="21"/>
      <dgm:spPr/>
    </dgm:pt>
    <dgm:pt modelId="{E5ADECE7-2B3E-409E-A7BB-CA72DABC03DE}" type="pres">
      <dgm:prSet presAssocID="{9A5AE576-75B8-4ECC-9690-8211CC6DBE6E}" presName="chevron2" presStyleLbl="alignNode1" presStyleIdx="15" presStyleCnt="21"/>
      <dgm:spPr/>
    </dgm:pt>
    <dgm:pt modelId="{A003CC51-021D-436B-A93C-67001494C32C}" type="pres">
      <dgm:prSet presAssocID="{9A5AE576-75B8-4ECC-9690-8211CC6DBE6E}" presName="chevron3" presStyleLbl="alignNode1" presStyleIdx="16" presStyleCnt="21"/>
      <dgm:spPr/>
    </dgm:pt>
    <dgm:pt modelId="{D1D00837-E43E-4024-9637-0E3B5F181E83}" type="pres">
      <dgm:prSet presAssocID="{9A5AE576-75B8-4ECC-9690-8211CC6DBE6E}" presName="chevron4" presStyleLbl="alignNode1" presStyleIdx="17" presStyleCnt="21"/>
      <dgm:spPr/>
    </dgm:pt>
    <dgm:pt modelId="{581A8C05-00F5-4827-A2F7-712F9314BE1B}" type="pres">
      <dgm:prSet presAssocID="{9A5AE576-75B8-4ECC-9690-8211CC6DBE6E}" presName="chevron5" presStyleLbl="alignNode1" presStyleIdx="18" presStyleCnt="21"/>
      <dgm:spPr/>
    </dgm:pt>
    <dgm:pt modelId="{60513703-7B66-44C3-B449-831716434C82}" type="pres">
      <dgm:prSet presAssocID="{9A5AE576-75B8-4ECC-9690-8211CC6DBE6E}" presName="chevron6" presStyleLbl="alignNode1" presStyleIdx="19" presStyleCnt="21"/>
      <dgm:spPr/>
    </dgm:pt>
    <dgm:pt modelId="{ACC01B3C-D25D-4A5A-8225-55AAE85287BD}" type="pres">
      <dgm:prSet presAssocID="{9A5AE576-75B8-4ECC-9690-8211CC6DBE6E}" presName="chevron7" presStyleLbl="alignNode1" presStyleIdx="20" presStyleCnt="21"/>
      <dgm:spPr/>
    </dgm:pt>
    <dgm:pt modelId="{DBDA977F-AAA4-4C8A-87F4-7B4A6BB24784}" type="pres">
      <dgm:prSet presAssocID="{9A5AE576-75B8-4ECC-9690-8211CC6DBE6E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C34995-8671-48B3-BBB2-860EC0FA646B}" srcId="{DFFC8465-8CA7-46DF-83E7-243FFABB1BAF}" destId="{BB3A855B-F84F-4640-92E6-9CC5F3D4E071}" srcOrd="1" destOrd="0" parTransId="{72B88855-6791-4D30-9E91-E6850761D021}" sibTransId="{0D4F36CA-E78F-4BF9-8A02-B1A938D802FC}"/>
    <dgm:cxn modelId="{58F05340-A5C4-4940-82DC-E2F66381A93B}" type="presOf" srcId="{E3933C90-C19C-4739-BB24-6D7722B4978A}" destId="{713B507B-BC28-49E2-852E-52AABE068C61}" srcOrd="0" destOrd="0" presId="urn:microsoft.com/office/officeart/2008/layout/VerticalAccentList"/>
    <dgm:cxn modelId="{52C4AA8F-305D-4DD7-912F-A60C68E82B78}" srcId="{DFFC8465-8CA7-46DF-83E7-243FFABB1BAF}" destId="{9A5AE576-75B8-4ECC-9690-8211CC6DBE6E}" srcOrd="2" destOrd="0" parTransId="{075338D9-2411-4630-95AE-706FEF68AE6D}" sibTransId="{8728F7EE-C47B-4630-BF4F-3461B1034994}"/>
    <dgm:cxn modelId="{53401C7F-6F37-4C17-B228-F2B54FC8DDE8}" type="presOf" srcId="{1B360D24-05A3-4EFE-B3D7-4C879107ECA8}" destId="{D1324932-48F9-4F93-B145-80A19F6CA64D}" srcOrd="0" destOrd="0" presId="urn:microsoft.com/office/officeart/2008/layout/VerticalAccentList"/>
    <dgm:cxn modelId="{0A56419A-513F-471F-AAAD-60AD5770F560}" type="presOf" srcId="{CECFFD80-7B1E-4188-83D9-4EECA5B107B5}" destId="{67D30C7D-4554-4CCF-BEB9-273B8BA62BA5}" srcOrd="0" destOrd="0" presId="urn:microsoft.com/office/officeart/2008/layout/VerticalAccentList"/>
    <dgm:cxn modelId="{CE6A51FB-C23C-4874-8338-8B393339251B}" type="presOf" srcId="{DFFC8465-8CA7-46DF-83E7-243FFABB1BAF}" destId="{035E5BC8-E5DD-47E0-A94E-ABFB0B32AE63}" srcOrd="0" destOrd="0" presId="urn:microsoft.com/office/officeart/2008/layout/VerticalAccentList"/>
    <dgm:cxn modelId="{A46CCFB8-5481-42C3-AAF7-87CD54DB3E35}" type="presOf" srcId="{0F367A8F-EC0F-4AEF-8E34-FE433D36E1EF}" destId="{DBDA977F-AAA4-4C8A-87F4-7B4A6BB24784}" srcOrd="0" destOrd="0" presId="urn:microsoft.com/office/officeart/2008/layout/VerticalAccentList"/>
    <dgm:cxn modelId="{CDA658C6-8CD1-47BF-8932-B50C3110A90E}" srcId="{BB3A855B-F84F-4640-92E6-9CC5F3D4E071}" destId="{1B360D24-05A3-4EFE-B3D7-4C879107ECA8}" srcOrd="0" destOrd="0" parTransId="{AAABCFF0-9DEB-4065-8137-EEF33D9D72AB}" sibTransId="{BAA8501B-BF06-4060-A1E0-1DC9DC9268A8}"/>
    <dgm:cxn modelId="{6FD928FA-568C-46C5-BFFC-4EDAD941C6E0}" srcId="{CECFFD80-7B1E-4188-83D9-4EECA5B107B5}" destId="{E3933C90-C19C-4739-BB24-6D7722B4978A}" srcOrd="0" destOrd="0" parTransId="{DA332960-4B4E-4CF4-A625-5AD4FBC23826}" sibTransId="{9C02DF32-D3FB-4AE0-9E25-87D9F2B4AE6C}"/>
    <dgm:cxn modelId="{D273B654-9096-4EA6-A9B4-60707003E7C6}" type="presOf" srcId="{9A5AE576-75B8-4ECC-9690-8211CC6DBE6E}" destId="{B5748150-B067-4F96-8490-CFE88D6914AE}" srcOrd="0" destOrd="0" presId="urn:microsoft.com/office/officeart/2008/layout/VerticalAccentList"/>
    <dgm:cxn modelId="{681DD0BE-6437-42D1-96E2-BFA9EBADB26A}" srcId="{9A5AE576-75B8-4ECC-9690-8211CC6DBE6E}" destId="{0F367A8F-EC0F-4AEF-8E34-FE433D36E1EF}" srcOrd="0" destOrd="0" parTransId="{59E1FCA0-69D5-4E27-BE06-51FCEF20EAFC}" sibTransId="{051FCC1C-A6B5-430E-86D3-449234D38F40}"/>
    <dgm:cxn modelId="{AC0CB4C8-17FE-4D37-96DD-DBEE35BA1BFB}" srcId="{DFFC8465-8CA7-46DF-83E7-243FFABB1BAF}" destId="{CECFFD80-7B1E-4188-83D9-4EECA5B107B5}" srcOrd="0" destOrd="0" parTransId="{1D37F7DD-A084-4B3D-93D3-538D73EE3A3B}" sibTransId="{B7092DD0-F636-4214-A967-BA25A0836B2E}"/>
    <dgm:cxn modelId="{C75EDD23-96E0-40EB-B3C1-112351EB0ABC}" type="presOf" srcId="{BB3A855B-F84F-4640-92E6-9CC5F3D4E071}" destId="{E5AF569E-876E-4D83-BE8B-117F608BB147}" srcOrd="0" destOrd="0" presId="urn:microsoft.com/office/officeart/2008/layout/VerticalAccentList"/>
    <dgm:cxn modelId="{AD6060F8-1C6A-4AD9-94CF-51BC5F09EE0A}" type="presParOf" srcId="{035E5BC8-E5DD-47E0-A94E-ABFB0B32AE63}" destId="{E06363B0-F42D-4CC8-825E-D8B2DCCB000F}" srcOrd="0" destOrd="0" presId="urn:microsoft.com/office/officeart/2008/layout/VerticalAccentList"/>
    <dgm:cxn modelId="{A616D4BA-D136-48D4-98D2-35064BC70AA8}" type="presParOf" srcId="{E06363B0-F42D-4CC8-825E-D8B2DCCB000F}" destId="{67D30C7D-4554-4CCF-BEB9-273B8BA62BA5}" srcOrd="0" destOrd="0" presId="urn:microsoft.com/office/officeart/2008/layout/VerticalAccentList"/>
    <dgm:cxn modelId="{B8446A36-0D68-4F01-B224-F7F3FD4CA087}" type="presParOf" srcId="{035E5BC8-E5DD-47E0-A94E-ABFB0B32AE63}" destId="{64CE4326-AA10-4942-A3B3-FF765E881593}" srcOrd="1" destOrd="0" presId="urn:microsoft.com/office/officeart/2008/layout/VerticalAccentList"/>
    <dgm:cxn modelId="{7D3B6259-74DE-413F-96D4-DEDF6F9AC27A}" type="presParOf" srcId="{64CE4326-AA10-4942-A3B3-FF765E881593}" destId="{54CCB8D8-8029-4966-9FC3-0AF7C0097BF4}" srcOrd="0" destOrd="0" presId="urn:microsoft.com/office/officeart/2008/layout/VerticalAccentList"/>
    <dgm:cxn modelId="{45B72968-37F5-4B7E-B4B2-1241CCDA0ECD}" type="presParOf" srcId="{64CE4326-AA10-4942-A3B3-FF765E881593}" destId="{570F086C-E0C8-40E0-ADD1-3EB3A1127252}" srcOrd="1" destOrd="0" presId="urn:microsoft.com/office/officeart/2008/layout/VerticalAccentList"/>
    <dgm:cxn modelId="{DF3BF5E0-76DD-4FF5-92AC-753D6B4038BA}" type="presParOf" srcId="{64CE4326-AA10-4942-A3B3-FF765E881593}" destId="{652BDC5E-3325-402E-ABD7-80653D9F98D3}" srcOrd="2" destOrd="0" presId="urn:microsoft.com/office/officeart/2008/layout/VerticalAccentList"/>
    <dgm:cxn modelId="{CED843FF-BD4F-4243-940C-25D7B01CE14C}" type="presParOf" srcId="{64CE4326-AA10-4942-A3B3-FF765E881593}" destId="{DA56F687-FEAC-45EF-92B6-A7D2935143E0}" srcOrd="3" destOrd="0" presId="urn:microsoft.com/office/officeart/2008/layout/VerticalAccentList"/>
    <dgm:cxn modelId="{7D92EB93-7F98-4EB6-924D-95243D0898AC}" type="presParOf" srcId="{64CE4326-AA10-4942-A3B3-FF765E881593}" destId="{B21B42B7-0D78-42C9-95C3-4B104D147686}" srcOrd="4" destOrd="0" presId="urn:microsoft.com/office/officeart/2008/layout/VerticalAccentList"/>
    <dgm:cxn modelId="{53D62843-10DB-4B8A-B507-98139399559C}" type="presParOf" srcId="{64CE4326-AA10-4942-A3B3-FF765E881593}" destId="{E85728DB-C606-4DE6-8ADC-3F74B3518119}" srcOrd="5" destOrd="0" presId="urn:microsoft.com/office/officeart/2008/layout/VerticalAccentList"/>
    <dgm:cxn modelId="{4F4EAD40-4017-48BD-AF97-1FC58BEA2AC6}" type="presParOf" srcId="{64CE4326-AA10-4942-A3B3-FF765E881593}" destId="{5F7443E9-625B-40BF-9A93-C6F48987335B}" srcOrd="6" destOrd="0" presId="urn:microsoft.com/office/officeart/2008/layout/VerticalAccentList"/>
    <dgm:cxn modelId="{66E90E83-489E-4340-A64C-B28371A70128}" type="presParOf" srcId="{64CE4326-AA10-4942-A3B3-FF765E881593}" destId="{713B507B-BC28-49E2-852E-52AABE068C61}" srcOrd="7" destOrd="0" presId="urn:microsoft.com/office/officeart/2008/layout/VerticalAccentList"/>
    <dgm:cxn modelId="{DE778CD3-2CED-4348-9A06-29C611EFBA6D}" type="presParOf" srcId="{035E5BC8-E5DD-47E0-A94E-ABFB0B32AE63}" destId="{9A27C3F3-DACD-4B35-A0C9-EC23634B3701}" srcOrd="2" destOrd="0" presId="urn:microsoft.com/office/officeart/2008/layout/VerticalAccentList"/>
    <dgm:cxn modelId="{58F5489C-514B-4BF4-8905-2BA15F9C5921}" type="presParOf" srcId="{035E5BC8-E5DD-47E0-A94E-ABFB0B32AE63}" destId="{4219AFE7-857B-4BE1-B799-D4333696E13F}" srcOrd="3" destOrd="0" presId="urn:microsoft.com/office/officeart/2008/layout/VerticalAccentList"/>
    <dgm:cxn modelId="{28AA5A6A-CB9C-45AB-9D67-8765C8F52B03}" type="presParOf" srcId="{4219AFE7-857B-4BE1-B799-D4333696E13F}" destId="{E5AF569E-876E-4D83-BE8B-117F608BB147}" srcOrd="0" destOrd="0" presId="urn:microsoft.com/office/officeart/2008/layout/VerticalAccentList"/>
    <dgm:cxn modelId="{A79889F6-2963-4286-889A-7FE387732E75}" type="presParOf" srcId="{035E5BC8-E5DD-47E0-A94E-ABFB0B32AE63}" destId="{3814D6B6-D29A-469E-8371-9B1E537628ED}" srcOrd="4" destOrd="0" presId="urn:microsoft.com/office/officeart/2008/layout/VerticalAccentList"/>
    <dgm:cxn modelId="{2727ABFD-85B5-4F95-8A31-9869E38CA139}" type="presParOf" srcId="{3814D6B6-D29A-469E-8371-9B1E537628ED}" destId="{BC25E7E9-B8D6-4AE5-9B3A-C5C55DB66F29}" srcOrd="0" destOrd="0" presId="urn:microsoft.com/office/officeart/2008/layout/VerticalAccentList"/>
    <dgm:cxn modelId="{487F2175-9F0B-4704-8A6F-EBEE0CE5F13E}" type="presParOf" srcId="{3814D6B6-D29A-469E-8371-9B1E537628ED}" destId="{639FFDF7-9BDB-4D4C-8F9C-05E8836B6107}" srcOrd="1" destOrd="0" presId="urn:microsoft.com/office/officeart/2008/layout/VerticalAccentList"/>
    <dgm:cxn modelId="{78392606-A51C-4F3E-9891-46D980680920}" type="presParOf" srcId="{3814D6B6-D29A-469E-8371-9B1E537628ED}" destId="{958F5857-3D7C-4D7A-9E85-104693404F56}" srcOrd="2" destOrd="0" presId="urn:microsoft.com/office/officeart/2008/layout/VerticalAccentList"/>
    <dgm:cxn modelId="{C5F56392-FBCF-4AD5-B8AA-44BA36A28A61}" type="presParOf" srcId="{3814D6B6-D29A-469E-8371-9B1E537628ED}" destId="{1CD67A12-0FA7-4D3B-852A-BC5CC02F3BB4}" srcOrd="3" destOrd="0" presId="urn:microsoft.com/office/officeart/2008/layout/VerticalAccentList"/>
    <dgm:cxn modelId="{733188D3-9533-4EFF-BC60-C44E2CFFF4D9}" type="presParOf" srcId="{3814D6B6-D29A-469E-8371-9B1E537628ED}" destId="{9CD17D37-9A41-487C-B210-028C91D96C8E}" srcOrd="4" destOrd="0" presId="urn:microsoft.com/office/officeart/2008/layout/VerticalAccentList"/>
    <dgm:cxn modelId="{07265CB8-E4FE-4B28-8CAF-94CDE32144F9}" type="presParOf" srcId="{3814D6B6-D29A-469E-8371-9B1E537628ED}" destId="{29928779-A3EC-4EE6-B518-28485835CCFF}" srcOrd="5" destOrd="0" presId="urn:microsoft.com/office/officeart/2008/layout/VerticalAccentList"/>
    <dgm:cxn modelId="{262355C6-22A7-4A09-8938-A3EA492F94A5}" type="presParOf" srcId="{3814D6B6-D29A-469E-8371-9B1E537628ED}" destId="{9D84CD9C-C6C3-490B-BFF1-F6C0B0FD4AEF}" srcOrd="6" destOrd="0" presId="urn:microsoft.com/office/officeart/2008/layout/VerticalAccentList"/>
    <dgm:cxn modelId="{563798E1-1B68-49A9-B931-5FD9411887E2}" type="presParOf" srcId="{3814D6B6-D29A-469E-8371-9B1E537628ED}" destId="{D1324932-48F9-4F93-B145-80A19F6CA64D}" srcOrd="7" destOrd="0" presId="urn:microsoft.com/office/officeart/2008/layout/VerticalAccentList"/>
    <dgm:cxn modelId="{C1B7EBB3-7414-46FB-8B4A-B343EC4113D7}" type="presParOf" srcId="{035E5BC8-E5DD-47E0-A94E-ABFB0B32AE63}" destId="{CFAAE8A6-97D2-40E6-80AD-06FF4BFF9727}" srcOrd="5" destOrd="0" presId="urn:microsoft.com/office/officeart/2008/layout/VerticalAccentList"/>
    <dgm:cxn modelId="{8DB44DBA-8D83-48F9-994F-370EB82BE9D6}" type="presParOf" srcId="{035E5BC8-E5DD-47E0-A94E-ABFB0B32AE63}" destId="{93A91CED-A3F4-4732-91D8-21F6CDC20E8A}" srcOrd="6" destOrd="0" presId="urn:microsoft.com/office/officeart/2008/layout/VerticalAccentList"/>
    <dgm:cxn modelId="{2708EFD6-1059-4059-BBAB-80EA652E5D40}" type="presParOf" srcId="{93A91CED-A3F4-4732-91D8-21F6CDC20E8A}" destId="{B5748150-B067-4F96-8490-CFE88D6914AE}" srcOrd="0" destOrd="0" presId="urn:microsoft.com/office/officeart/2008/layout/VerticalAccentList"/>
    <dgm:cxn modelId="{A9DC1FCD-509B-456A-8A3D-5DDE1E999082}" type="presParOf" srcId="{035E5BC8-E5DD-47E0-A94E-ABFB0B32AE63}" destId="{2FA47C54-3D7C-4B08-857C-F9B2BB1901A4}" srcOrd="7" destOrd="0" presId="urn:microsoft.com/office/officeart/2008/layout/VerticalAccentList"/>
    <dgm:cxn modelId="{421B0490-A111-4BAA-BEAF-F95EBB7187D6}" type="presParOf" srcId="{2FA47C54-3D7C-4B08-857C-F9B2BB1901A4}" destId="{B88A5091-E880-4FCD-B83C-7B30D8F1977A}" srcOrd="0" destOrd="0" presId="urn:microsoft.com/office/officeart/2008/layout/VerticalAccentList"/>
    <dgm:cxn modelId="{8B407C52-3511-44F1-9B67-7003D6B848FA}" type="presParOf" srcId="{2FA47C54-3D7C-4B08-857C-F9B2BB1901A4}" destId="{E5ADECE7-2B3E-409E-A7BB-CA72DABC03DE}" srcOrd="1" destOrd="0" presId="urn:microsoft.com/office/officeart/2008/layout/VerticalAccentList"/>
    <dgm:cxn modelId="{E0AC0D22-EA4F-4CB1-9335-FEDE15C62444}" type="presParOf" srcId="{2FA47C54-3D7C-4B08-857C-F9B2BB1901A4}" destId="{A003CC51-021D-436B-A93C-67001494C32C}" srcOrd="2" destOrd="0" presId="urn:microsoft.com/office/officeart/2008/layout/VerticalAccentList"/>
    <dgm:cxn modelId="{ADF5E8CA-2DA2-469E-9BD5-DB1777DC42A2}" type="presParOf" srcId="{2FA47C54-3D7C-4B08-857C-F9B2BB1901A4}" destId="{D1D00837-E43E-4024-9637-0E3B5F181E83}" srcOrd="3" destOrd="0" presId="urn:microsoft.com/office/officeart/2008/layout/VerticalAccentList"/>
    <dgm:cxn modelId="{2DC6B65E-3748-4409-94BD-FA4EF2C356E6}" type="presParOf" srcId="{2FA47C54-3D7C-4B08-857C-F9B2BB1901A4}" destId="{581A8C05-00F5-4827-A2F7-712F9314BE1B}" srcOrd="4" destOrd="0" presId="urn:microsoft.com/office/officeart/2008/layout/VerticalAccentList"/>
    <dgm:cxn modelId="{323CF281-DF22-486B-9437-1DAB07705A74}" type="presParOf" srcId="{2FA47C54-3D7C-4B08-857C-F9B2BB1901A4}" destId="{60513703-7B66-44C3-B449-831716434C82}" srcOrd="5" destOrd="0" presId="urn:microsoft.com/office/officeart/2008/layout/VerticalAccentList"/>
    <dgm:cxn modelId="{1CD33399-40FC-4EAB-9BD9-F9030249691B}" type="presParOf" srcId="{2FA47C54-3D7C-4B08-857C-F9B2BB1901A4}" destId="{ACC01B3C-D25D-4A5A-8225-55AAE85287BD}" srcOrd="6" destOrd="0" presId="urn:microsoft.com/office/officeart/2008/layout/VerticalAccentList"/>
    <dgm:cxn modelId="{70154FB8-2161-45F7-80B7-1BB28B844487}" type="presParOf" srcId="{2FA47C54-3D7C-4B08-857C-F9B2BB1901A4}" destId="{DBDA977F-AAA4-4C8A-87F4-7B4A6BB24784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FFC8465-8CA7-46DF-83E7-243FFABB1BAF}" type="doc">
      <dgm:prSet loTypeId="urn:microsoft.com/office/officeart/2008/layout/VerticalAccent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ECFFD80-7B1E-4188-83D9-4EECA5B107B5}">
      <dgm:prSet phldrT="[Text]"/>
      <dgm:spPr/>
      <dgm:t>
        <a:bodyPr/>
        <a:lstStyle/>
        <a:p>
          <a:r>
            <a:rPr lang="tr-TR" b="1" dirty="0" smtClean="0"/>
            <a:t>UC-FR-02</a:t>
          </a:r>
          <a:endParaRPr lang="en-US" b="1" dirty="0"/>
        </a:p>
      </dgm:t>
    </dgm:pt>
    <dgm:pt modelId="{1D37F7DD-A084-4B3D-93D3-538D73EE3A3B}" type="parTrans" cxnId="{AC0CB4C8-17FE-4D37-96DD-DBEE35BA1BFB}">
      <dgm:prSet/>
      <dgm:spPr/>
      <dgm:t>
        <a:bodyPr/>
        <a:lstStyle/>
        <a:p>
          <a:endParaRPr lang="en-US"/>
        </a:p>
      </dgm:t>
    </dgm:pt>
    <dgm:pt modelId="{B7092DD0-F636-4214-A967-BA25A0836B2E}" type="sibTrans" cxnId="{AC0CB4C8-17FE-4D37-96DD-DBEE35BA1BFB}">
      <dgm:prSet/>
      <dgm:spPr/>
      <dgm:t>
        <a:bodyPr/>
        <a:lstStyle/>
        <a:p>
          <a:endParaRPr lang="en-US"/>
        </a:p>
      </dgm:t>
    </dgm:pt>
    <dgm:pt modelId="{E3933C90-C19C-4739-BB24-6D7722B4978A}">
      <dgm:prSet phldrT="[Text]"/>
      <dgm:spPr/>
      <dgm:t>
        <a:bodyPr/>
        <a:lstStyle/>
        <a:p>
          <a:r>
            <a:rPr lang="en-GB" b="1" dirty="0" smtClean="0"/>
            <a:t>Enterprise Architecture</a:t>
          </a:r>
          <a:endParaRPr lang="tr-TR" b="1" dirty="0" smtClean="0"/>
        </a:p>
        <a:p>
          <a:r>
            <a:rPr lang="en-US" b="0" i="0" dirty="0" smtClean="0">
              <a:hlinkClick xmlns:r="http://schemas.openxmlformats.org/officeDocument/2006/relationships" r:id="rId1"/>
            </a:rPr>
            <a:t>CEISAR - Center of Excellence in Enterprise Architecture</a:t>
          </a:r>
          <a:r>
            <a:rPr lang="en-US" b="0" i="0" dirty="0" smtClean="0"/>
            <a:t> </a:t>
          </a:r>
          <a:endParaRPr lang="en-US" b="1" dirty="0"/>
        </a:p>
      </dgm:t>
    </dgm:pt>
    <dgm:pt modelId="{DA332960-4B4E-4CF4-A625-5AD4FBC23826}" type="parTrans" cxnId="{6FD928FA-568C-46C5-BFFC-4EDAD941C6E0}">
      <dgm:prSet/>
      <dgm:spPr/>
      <dgm:t>
        <a:bodyPr/>
        <a:lstStyle/>
        <a:p>
          <a:endParaRPr lang="en-US"/>
        </a:p>
      </dgm:t>
    </dgm:pt>
    <dgm:pt modelId="{9C02DF32-D3FB-4AE0-9E25-87D9F2B4AE6C}" type="sibTrans" cxnId="{6FD928FA-568C-46C5-BFFC-4EDAD941C6E0}">
      <dgm:prSet/>
      <dgm:spPr/>
      <dgm:t>
        <a:bodyPr/>
        <a:lstStyle/>
        <a:p>
          <a:endParaRPr lang="en-US"/>
        </a:p>
      </dgm:t>
    </dgm:pt>
    <dgm:pt modelId="{BB3A855B-F84F-4640-92E6-9CC5F3D4E071}">
      <dgm:prSet phldrT="[Text]"/>
      <dgm:spPr/>
      <dgm:t>
        <a:bodyPr/>
        <a:lstStyle/>
        <a:p>
          <a:r>
            <a:rPr lang="tr-TR" b="1" dirty="0" smtClean="0"/>
            <a:t>UC-FR-03</a:t>
          </a:r>
          <a:endParaRPr lang="en-US" b="1" dirty="0"/>
        </a:p>
      </dgm:t>
    </dgm:pt>
    <dgm:pt modelId="{72B88855-6791-4D30-9E91-E6850761D021}" type="parTrans" cxnId="{B7C34995-8671-48B3-BBB2-860EC0FA646B}">
      <dgm:prSet/>
      <dgm:spPr/>
      <dgm:t>
        <a:bodyPr/>
        <a:lstStyle/>
        <a:p>
          <a:endParaRPr lang="en-US"/>
        </a:p>
      </dgm:t>
    </dgm:pt>
    <dgm:pt modelId="{0D4F36CA-E78F-4BF9-8A02-B1A938D802FC}" type="sibTrans" cxnId="{B7C34995-8671-48B3-BBB2-860EC0FA646B}">
      <dgm:prSet/>
      <dgm:spPr/>
      <dgm:t>
        <a:bodyPr/>
        <a:lstStyle/>
        <a:p>
          <a:endParaRPr lang="en-US"/>
        </a:p>
      </dgm:t>
    </dgm:pt>
    <dgm:pt modelId="{1B360D24-05A3-4EFE-B3D7-4C879107ECA8}">
      <dgm:prSet phldrT="[Text]"/>
      <dgm:spPr/>
      <dgm:t>
        <a:bodyPr/>
        <a:lstStyle/>
        <a:p>
          <a:r>
            <a:rPr lang="en-GB" b="1" dirty="0" smtClean="0"/>
            <a:t>Synchronization of regulation documentation with a design rule repository</a:t>
          </a:r>
          <a:endParaRPr lang="en-US" b="1" dirty="0"/>
        </a:p>
      </dgm:t>
    </dgm:pt>
    <dgm:pt modelId="{AAABCFF0-9DEB-4065-8137-EEF33D9D72AB}" type="parTrans" cxnId="{CDA658C6-8CD1-47BF-8932-B50C3110A90E}">
      <dgm:prSet/>
      <dgm:spPr/>
      <dgm:t>
        <a:bodyPr/>
        <a:lstStyle/>
        <a:p>
          <a:endParaRPr lang="en-US"/>
        </a:p>
      </dgm:t>
    </dgm:pt>
    <dgm:pt modelId="{BAA8501B-BF06-4060-A1E0-1DC9DC9268A8}" type="sibTrans" cxnId="{CDA658C6-8CD1-47BF-8932-B50C3110A90E}">
      <dgm:prSet/>
      <dgm:spPr/>
      <dgm:t>
        <a:bodyPr/>
        <a:lstStyle/>
        <a:p>
          <a:endParaRPr lang="en-US"/>
        </a:p>
      </dgm:t>
    </dgm:pt>
    <dgm:pt modelId="{4D64CE4F-FC0D-4F2B-ADBE-1EC371A6DEDC}">
      <dgm:prSet phldrT="[Text]"/>
      <dgm:spPr/>
      <dgm:t>
        <a:bodyPr/>
        <a:lstStyle/>
        <a:p>
          <a:r>
            <a:rPr lang="en-GB" b="1" dirty="0" smtClean="0"/>
            <a:t>UC-FR-04 </a:t>
          </a:r>
          <a:endParaRPr lang="en-US" b="1" dirty="0"/>
        </a:p>
      </dgm:t>
    </dgm:pt>
    <dgm:pt modelId="{7C37AD97-9BB4-4629-8488-5D7C1C4ED923}" type="parTrans" cxnId="{EF9D5F87-BB75-4C50-962C-4F783DB90EF7}">
      <dgm:prSet/>
      <dgm:spPr/>
      <dgm:t>
        <a:bodyPr/>
        <a:lstStyle/>
        <a:p>
          <a:endParaRPr lang="en-US"/>
        </a:p>
      </dgm:t>
    </dgm:pt>
    <dgm:pt modelId="{70424350-16C1-4314-AEFD-6208EE4EC714}" type="sibTrans" cxnId="{EF9D5F87-BB75-4C50-962C-4F783DB90EF7}">
      <dgm:prSet/>
      <dgm:spPr/>
      <dgm:t>
        <a:bodyPr/>
        <a:lstStyle/>
        <a:p>
          <a:endParaRPr lang="en-US"/>
        </a:p>
      </dgm:t>
    </dgm:pt>
    <dgm:pt modelId="{B458F030-BE7E-46D8-A4EF-BED938A426B1}">
      <dgm:prSet phldrT="[Text]"/>
      <dgm:spPr/>
      <dgm:t>
        <a:bodyPr/>
        <a:lstStyle/>
        <a:p>
          <a:r>
            <a:rPr lang="en-GB" b="1" dirty="0" smtClean="0"/>
            <a:t>Production of a context specific design document</a:t>
          </a:r>
          <a:endParaRPr lang="en-US" b="1" dirty="0"/>
        </a:p>
      </dgm:t>
    </dgm:pt>
    <dgm:pt modelId="{A1892553-09EA-4D1D-8DAC-71A0DCEE4A88}" type="parTrans" cxnId="{7CA81BE3-A23F-400C-A260-6E7CB2C63DBC}">
      <dgm:prSet/>
      <dgm:spPr/>
      <dgm:t>
        <a:bodyPr/>
        <a:lstStyle/>
        <a:p>
          <a:endParaRPr lang="en-US"/>
        </a:p>
      </dgm:t>
    </dgm:pt>
    <dgm:pt modelId="{6D90542C-BB78-466A-9525-2F5110F4D413}" type="sibTrans" cxnId="{7CA81BE3-A23F-400C-A260-6E7CB2C63DBC}">
      <dgm:prSet/>
      <dgm:spPr/>
      <dgm:t>
        <a:bodyPr/>
        <a:lstStyle/>
        <a:p>
          <a:endParaRPr lang="en-US"/>
        </a:p>
      </dgm:t>
    </dgm:pt>
    <dgm:pt modelId="{035E5BC8-E5DD-47E0-A94E-ABFB0B32AE63}" type="pres">
      <dgm:prSet presAssocID="{DFFC8465-8CA7-46DF-83E7-243FFABB1BAF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E06363B0-F42D-4CC8-825E-D8B2DCCB000F}" type="pres">
      <dgm:prSet presAssocID="{CECFFD80-7B1E-4188-83D9-4EECA5B107B5}" presName="parenttextcomposite" presStyleCnt="0"/>
      <dgm:spPr/>
    </dgm:pt>
    <dgm:pt modelId="{67D30C7D-4554-4CCF-BEB9-273B8BA62BA5}" type="pres">
      <dgm:prSet presAssocID="{CECFFD80-7B1E-4188-83D9-4EECA5B107B5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E4326-AA10-4942-A3B3-FF765E881593}" type="pres">
      <dgm:prSet presAssocID="{CECFFD80-7B1E-4188-83D9-4EECA5B107B5}" presName="composite" presStyleCnt="0"/>
      <dgm:spPr/>
    </dgm:pt>
    <dgm:pt modelId="{54CCB8D8-8029-4966-9FC3-0AF7C0097BF4}" type="pres">
      <dgm:prSet presAssocID="{CECFFD80-7B1E-4188-83D9-4EECA5B107B5}" presName="chevron1" presStyleLbl="alignNode1" presStyleIdx="0" presStyleCnt="21"/>
      <dgm:spPr/>
    </dgm:pt>
    <dgm:pt modelId="{570F086C-E0C8-40E0-ADD1-3EB3A1127252}" type="pres">
      <dgm:prSet presAssocID="{CECFFD80-7B1E-4188-83D9-4EECA5B107B5}" presName="chevron2" presStyleLbl="alignNode1" presStyleIdx="1" presStyleCnt="21"/>
      <dgm:spPr/>
    </dgm:pt>
    <dgm:pt modelId="{652BDC5E-3325-402E-ABD7-80653D9F98D3}" type="pres">
      <dgm:prSet presAssocID="{CECFFD80-7B1E-4188-83D9-4EECA5B107B5}" presName="chevron3" presStyleLbl="alignNode1" presStyleIdx="2" presStyleCnt="21"/>
      <dgm:spPr/>
    </dgm:pt>
    <dgm:pt modelId="{DA56F687-FEAC-45EF-92B6-A7D2935143E0}" type="pres">
      <dgm:prSet presAssocID="{CECFFD80-7B1E-4188-83D9-4EECA5B107B5}" presName="chevron4" presStyleLbl="alignNode1" presStyleIdx="3" presStyleCnt="21"/>
      <dgm:spPr/>
    </dgm:pt>
    <dgm:pt modelId="{B21B42B7-0D78-42C9-95C3-4B104D147686}" type="pres">
      <dgm:prSet presAssocID="{CECFFD80-7B1E-4188-83D9-4EECA5B107B5}" presName="chevron5" presStyleLbl="alignNode1" presStyleIdx="4" presStyleCnt="21"/>
      <dgm:spPr/>
    </dgm:pt>
    <dgm:pt modelId="{E85728DB-C606-4DE6-8ADC-3F74B3518119}" type="pres">
      <dgm:prSet presAssocID="{CECFFD80-7B1E-4188-83D9-4EECA5B107B5}" presName="chevron6" presStyleLbl="alignNode1" presStyleIdx="5" presStyleCnt="21"/>
      <dgm:spPr/>
    </dgm:pt>
    <dgm:pt modelId="{5F7443E9-625B-40BF-9A93-C6F48987335B}" type="pres">
      <dgm:prSet presAssocID="{CECFFD80-7B1E-4188-83D9-4EECA5B107B5}" presName="chevron7" presStyleLbl="alignNode1" presStyleIdx="6" presStyleCnt="21"/>
      <dgm:spPr/>
    </dgm:pt>
    <dgm:pt modelId="{713B507B-BC28-49E2-852E-52AABE068C61}" type="pres">
      <dgm:prSet presAssocID="{CECFFD80-7B1E-4188-83D9-4EECA5B107B5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27C3F3-DACD-4B35-A0C9-EC23634B3701}" type="pres">
      <dgm:prSet presAssocID="{B7092DD0-F636-4214-A967-BA25A0836B2E}" presName="sibTrans" presStyleCnt="0"/>
      <dgm:spPr/>
    </dgm:pt>
    <dgm:pt modelId="{4219AFE7-857B-4BE1-B799-D4333696E13F}" type="pres">
      <dgm:prSet presAssocID="{BB3A855B-F84F-4640-92E6-9CC5F3D4E071}" presName="parenttextcomposite" presStyleCnt="0"/>
      <dgm:spPr/>
    </dgm:pt>
    <dgm:pt modelId="{E5AF569E-876E-4D83-BE8B-117F608BB147}" type="pres">
      <dgm:prSet presAssocID="{BB3A855B-F84F-4640-92E6-9CC5F3D4E071}" presName="parenttext" presStyleLbl="revTx" presStyleIdx="1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14D6B6-D29A-469E-8371-9B1E537628ED}" type="pres">
      <dgm:prSet presAssocID="{BB3A855B-F84F-4640-92E6-9CC5F3D4E071}" presName="composite" presStyleCnt="0"/>
      <dgm:spPr/>
    </dgm:pt>
    <dgm:pt modelId="{BC25E7E9-B8D6-4AE5-9B3A-C5C55DB66F29}" type="pres">
      <dgm:prSet presAssocID="{BB3A855B-F84F-4640-92E6-9CC5F3D4E071}" presName="chevron1" presStyleLbl="alignNode1" presStyleIdx="7" presStyleCnt="21"/>
      <dgm:spPr/>
    </dgm:pt>
    <dgm:pt modelId="{639FFDF7-9BDB-4D4C-8F9C-05E8836B6107}" type="pres">
      <dgm:prSet presAssocID="{BB3A855B-F84F-4640-92E6-9CC5F3D4E071}" presName="chevron2" presStyleLbl="alignNode1" presStyleIdx="8" presStyleCnt="21"/>
      <dgm:spPr/>
    </dgm:pt>
    <dgm:pt modelId="{958F5857-3D7C-4D7A-9E85-104693404F56}" type="pres">
      <dgm:prSet presAssocID="{BB3A855B-F84F-4640-92E6-9CC5F3D4E071}" presName="chevron3" presStyleLbl="alignNode1" presStyleIdx="9" presStyleCnt="21"/>
      <dgm:spPr/>
    </dgm:pt>
    <dgm:pt modelId="{1CD67A12-0FA7-4D3B-852A-BC5CC02F3BB4}" type="pres">
      <dgm:prSet presAssocID="{BB3A855B-F84F-4640-92E6-9CC5F3D4E071}" presName="chevron4" presStyleLbl="alignNode1" presStyleIdx="10" presStyleCnt="21"/>
      <dgm:spPr/>
    </dgm:pt>
    <dgm:pt modelId="{9CD17D37-9A41-487C-B210-028C91D96C8E}" type="pres">
      <dgm:prSet presAssocID="{BB3A855B-F84F-4640-92E6-9CC5F3D4E071}" presName="chevron5" presStyleLbl="alignNode1" presStyleIdx="11" presStyleCnt="21"/>
      <dgm:spPr/>
    </dgm:pt>
    <dgm:pt modelId="{29928779-A3EC-4EE6-B518-28485835CCFF}" type="pres">
      <dgm:prSet presAssocID="{BB3A855B-F84F-4640-92E6-9CC5F3D4E071}" presName="chevron6" presStyleLbl="alignNode1" presStyleIdx="12" presStyleCnt="21"/>
      <dgm:spPr/>
    </dgm:pt>
    <dgm:pt modelId="{9D84CD9C-C6C3-490B-BFF1-F6C0B0FD4AEF}" type="pres">
      <dgm:prSet presAssocID="{BB3A855B-F84F-4640-92E6-9CC5F3D4E071}" presName="chevron7" presStyleLbl="alignNode1" presStyleIdx="13" presStyleCnt="21"/>
      <dgm:spPr/>
    </dgm:pt>
    <dgm:pt modelId="{D1324932-48F9-4F93-B145-80A19F6CA64D}" type="pres">
      <dgm:prSet presAssocID="{BB3A855B-F84F-4640-92E6-9CC5F3D4E071}" presName="childtext" presStyleLbl="solidFgAcc1" presStyleIdx="1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DA7F9D-50F7-40D8-B3FC-E8F31E7011B7}" type="pres">
      <dgm:prSet presAssocID="{0D4F36CA-E78F-4BF9-8A02-B1A938D802FC}" presName="sibTrans" presStyleCnt="0"/>
      <dgm:spPr/>
    </dgm:pt>
    <dgm:pt modelId="{BACD30E8-FBD5-485B-B212-7766D5D9161E}" type="pres">
      <dgm:prSet presAssocID="{4D64CE4F-FC0D-4F2B-ADBE-1EC371A6DEDC}" presName="parenttextcomposite" presStyleCnt="0"/>
      <dgm:spPr/>
    </dgm:pt>
    <dgm:pt modelId="{B9CF3924-3F11-4259-BFC7-C9A1D9FE0DF0}" type="pres">
      <dgm:prSet presAssocID="{4D64CE4F-FC0D-4F2B-ADBE-1EC371A6DEDC}" presName="parenttext" presStyleLbl="revTx" presStyleIdx="2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00DABB-2CBB-4879-B8FB-BB77388398D7}" type="pres">
      <dgm:prSet presAssocID="{4D64CE4F-FC0D-4F2B-ADBE-1EC371A6DEDC}" presName="composite" presStyleCnt="0"/>
      <dgm:spPr/>
    </dgm:pt>
    <dgm:pt modelId="{D5B42A52-75EF-4A85-830D-9EB084D496B0}" type="pres">
      <dgm:prSet presAssocID="{4D64CE4F-FC0D-4F2B-ADBE-1EC371A6DEDC}" presName="chevron1" presStyleLbl="alignNode1" presStyleIdx="14" presStyleCnt="21"/>
      <dgm:spPr/>
    </dgm:pt>
    <dgm:pt modelId="{E68821B9-E638-4AD4-BDD7-CD09EE437F64}" type="pres">
      <dgm:prSet presAssocID="{4D64CE4F-FC0D-4F2B-ADBE-1EC371A6DEDC}" presName="chevron2" presStyleLbl="alignNode1" presStyleIdx="15" presStyleCnt="21"/>
      <dgm:spPr/>
    </dgm:pt>
    <dgm:pt modelId="{8750136F-86B3-4D0D-8F79-0B17BDEEDD55}" type="pres">
      <dgm:prSet presAssocID="{4D64CE4F-FC0D-4F2B-ADBE-1EC371A6DEDC}" presName="chevron3" presStyleLbl="alignNode1" presStyleIdx="16" presStyleCnt="21"/>
      <dgm:spPr/>
    </dgm:pt>
    <dgm:pt modelId="{A63BD6A8-8CC6-4ADF-94D3-B920A18BD10E}" type="pres">
      <dgm:prSet presAssocID="{4D64CE4F-FC0D-4F2B-ADBE-1EC371A6DEDC}" presName="chevron4" presStyleLbl="alignNode1" presStyleIdx="17" presStyleCnt="21"/>
      <dgm:spPr/>
    </dgm:pt>
    <dgm:pt modelId="{FF4F7AC4-98BF-480C-B5D2-C1A215DFD563}" type="pres">
      <dgm:prSet presAssocID="{4D64CE4F-FC0D-4F2B-ADBE-1EC371A6DEDC}" presName="chevron5" presStyleLbl="alignNode1" presStyleIdx="18" presStyleCnt="21"/>
      <dgm:spPr/>
    </dgm:pt>
    <dgm:pt modelId="{3125FAEB-B368-460F-9EB8-69CAAB1B5051}" type="pres">
      <dgm:prSet presAssocID="{4D64CE4F-FC0D-4F2B-ADBE-1EC371A6DEDC}" presName="chevron6" presStyleLbl="alignNode1" presStyleIdx="19" presStyleCnt="21"/>
      <dgm:spPr/>
    </dgm:pt>
    <dgm:pt modelId="{BA68E700-26B7-4FC5-8938-0E4856613D7E}" type="pres">
      <dgm:prSet presAssocID="{4D64CE4F-FC0D-4F2B-ADBE-1EC371A6DEDC}" presName="chevron7" presStyleLbl="alignNode1" presStyleIdx="20" presStyleCnt="21"/>
      <dgm:spPr/>
    </dgm:pt>
    <dgm:pt modelId="{0AE41725-14D2-4038-B8C4-1CDBBFF7840A}" type="pres">
      <dgm:prSet presAssocID="{4D64CE4F-FC0D-4F2B-ADBE-1EC371A6DEDC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C34995-8671-48B3-BBB2-860EC0FA646B}" srcId="{DFFC8465-8CA7-46DF-83E7-243FFABB1BAF}" destId="{BB3A855B-F84F-4640-92E6-9CC5F3D4E071}" srcOrd="1" destOrd="0" parTransId="{72B88855-6791-4D30-9E91-E6850761D021}" sibTransId="{0D4F36CA-E78F-4BF9-8A02-B1A938D802FC}"/>
    <dgm:cxn modelId="{35CEEE43-6CDA-45BD-AAE7-738B86773EE1}" type="presOf" srcId="{CECFFD80-7B1E-4188-83D9-4EECA5B107B5}" destId="{67D30C7D-4554-4CCF-BEB9-273B8BA62BA5}" srcOrd="0" destOrd="0" presId="urn:microsoft.com/office/officeart/2008/layout/VerticalAccentList"/>
    <dgm:cxn modelId="{C00E5516-36A2-4621-8FAD-C2D59479121C}" type="presOf" srcId="{4D64CE4F-FC0D-4F2B-ADBE-1EC371A6DEDC}" destId="{B9CF3924-3F11-4259-BFC7-C9A1D9FE0DF0}" srcOrd="0" destOrd="0" presId="urn:microsoft.com/office/officeart/2008/layout/VerticalAccentList"/>
    <dgm:cxn modelId="{8A0D42D4-E432-4776-9E9C-165D679E4AA8}" type="presOf" srcId="{BB3A855B-F84F-4640-92E6-9CC5F3D4E071}" destId="{E5AF569E-876E-4D83-BE8B-117F608BB147}" srcOrd="0" destOrd="0" presId="urn:microsoft.com/office/officeart/2008/layout/VerticalAccentList"/>
    <dgm:cxn modelId="{EF9D5F87-BB75-4C50-962C-4F783DB90EF7}" srcId="{DFFC8465-8CA7-46DF-83E7-243FFABB1BAF}" destId="{4D64CE4F-FC0D-4F2B-ADBE-1EC371A6DEDC}" srcOrd="2" destOrd="0" parTransId="{7C37AD97-9BB4-4629-8488-5D7C1C4ED923}" sibTransId="{70424350-16C1-4314-AEFD-6208EE4EC714}"/>
    <dgm:cxn modelId="{59A3DB97-79B1-4A7E-ADB5-5FBD09DF68E6}" type="presOf" srcId="{E3933C90-C19C-4739-BB24-6D7722B4978A}" destId="{713B507B-BC28-49E2-852E-52AABE068C61}" srcOrd="0" destOrd="0" presId="urn:microsoft.com/office/officeart/2008/layout/VerticalAccentList"/>
    <dgm:cxn modelId="{CDA658C6-8CD1-47BF-8932-B50C3110A90E}" srcId="{BB3A855B-F84F-4640-92E6-9CC5F3D4E071}" destId="{1B360D24-05A3-4EFE-B3D7-4C879107ECA8}" srcOrd="0" destOrd="0" parTransId="{AAABCFF0-9DEB-4065-8137-EEF33D9D72AB}" sibTransId="{BAA8501B-BF06-4060-A1E0-1DC9DC9268A8}"/>
    <dgm:cxn modelId="{6FD928FA-568C-46C5-BFFC-4EDAD941C6E0}" srcId="{CECFFD80-7B1E-4188-83D9-4EECA5B107B5}" destId="{E3933C90-C19C-4739-BB24-6D7722B4978A}" srcOrd="0" destOrd="0" parTransId="{DA332960-4B4E-4CF4-A625-5AD4FBC23826}" sibTransId="{9C02DF32-D3FB-4AE0-9E25-87D9F2B4AE6C}"/>
    <dgm:cxn modelId="{1403AC8C-4D6F-490F-9AB3-4F6A37473083}" type="presOf" srcId="{DFFC8465-8CA7-46DF-83E7-243FFABB1BAF}" destId="{035E5BC8-E5DD-47E0-A94E-ABFB0B32AE63}" srcOrd="0" destOrd="0" presId="urn:microsoft.com/office/officeart/2008/layout/VerticalAccentList"/>
    <dgm:cxn modelId="{AC0CB4C8-17FE-4D37-96DD-DBEE35BA1BFB}" srcId="{DFFC8465-8CA7-46DF-83E7-243FFABB1BAF}" destId="{CECFFD80-7B1E-4188-83D9-4EECA5B107B5}" srcOrd="0" destOrd="0" parTransId="{1D37F7DD-A084-4B3D-93D3-538D73EE3A3B}" sibTransId="{B7092DD0-F636-4214-A967-BA25A0836B2E}"/>
    <dgm:cxn modelId="{A068FFED-6F64-4C3C-B780-9FDDEBAF9144}" type="presOf" srcId="{1B360D24-05A3-4EFE-B3D7-4C879107ECA8}" destId="{D1324932-48F9-4F93-B145-80A19F6CA64D}" srcOrd="0" destOrd="0" presId="urn:microsoft.com/office/officeart/2008/layout/VerticalAccentList"/>
    <dgm:cxn modelId="{A8D4C944-0B74-4571-BFED-B852B1C45B6F}" type="presOf" srcId="{B458F030-BE7E-46D8-A4EF-BED938A426B1}" destId="{0AE41725-14D2-4038-B8C4-1CDBBFF7840A}" srcOrd="0" destOrd="0" presId="urn:microsoft.com/office/officeart/2008/layout/VerticalAccentList"/>
    <dgm:cxn modelId="{7CA81BE3-A23F-400C-A260-6E7CB2C63DBC}" srcId="{4D64CE4F-FC0D-4F2B-ADBE-1EC371A6DEDC}" destId="{B458F030-BE7E-46D8-A4EF-BED938A426B1}" srcOrd="0" destOrd="0" parTransId="{A1892553-09EA-4D1D-8DAC-71A0DCEE4A88}" sibTransId="{6D90542C-BB78-466A-9525-2F5110F4D413}"/>
    <dgm:cxn modelId="{B737BC45-551A-4C0D-B0AF-4CE106D190EA}" type="presParOf" srcId="{035E5BC8-E5DD-47E0-A94E-ABFB0B32AE63}" destId="{E06363B0-F42D-4CC8-825E-D8B2DCCB000F}" srcOrd="0" destOrd="0" presId="urn:microsoft.com/office/officeart/2008/layout/VerticalAccentList"/>
    <dgm:cxn modelId="{63918FC0-E4D1-4863-ADC5-6A54A8DF852C}" type="presParOf" srcId="{E06363B0-F42D-4CC8-825E-D8B2DCCB000F}" destId="{67D30C7D-4554-4CCF-BEB9-273B8BA62BA5}" srcOrd="0" destOrd="0" presId="urn:microsoft.com/office/officeart/2008/layout/VerticalAccentList"/>
    <dgm:cxn modelId="{71FB5B4E-0029-42CA-ACCE-CAB6FA0B4EE1}" type="presParOf" srcId="{035E5BC8-E5DD-47E0-A94E-ABFB0B32AE63}" destId="{64CE4326-AA10-4942-A3B3-FF765E881593}" srcOrd="1" destOrd="0" presId="urn:microsoft.com/office/officeart/2008/layout/VerticalAccentList"/>
    <dgm:cxn modelId="{0136DCB2-6032-445B-AE49-B444C301537A}" type="presParOf" srcId="{64CE4326-AA10-4942-A3B3-FF765E881593}" destId="{54CCB8D8-8029-4966-9FC3-0AF7C0097BF4}" srcOrd="0" destOrd="0" presId="urn:microsoft.com/office/officeart/2008/layout/VerticalAccentList"/>
    <dgm:cxn modelId="{F4E0A2D9-71CA-44F8-8617-403C9B284223}" type="presParOf" srcId="{64CE4326-AA10-4942-A3B3-FF765E881593}" destId="{570F086C-E0C8-40E0-ADD1-3EB3A1127252}" srcOrd="1" destOrd="0" presId="urn:microsoft.com/office/officeart/2008/layout/VerticalAccentList"/>
    <dgm:cxn modelId="{295366E2-2C52-4991-86BE-2CB8BEF8C9CA}" type="presParOf" srcId="{64CE4326-AA10-4942-A3B3-FF765E881593}" destId="{652BDC5E-3325-402E-ABD7-80653D9F98D3}" srcOrd="2" destOrd="0" presId="urn:microsoft.com/office/officeart/2008/layout/VerticalAccentList"/>
    <dgm:cxn modelId="{D3C784A2-C5A4-4EA3-9FDE-AADCB782228B}" type="presParOf" srcId="{64CE4326-AA10-4942-A3B3-FF765E881593}" destId="{DA56F687-FEAC-45EF-92B6-A7D2935143E0}" srcOrd="3" destOrd="0" presId="urn:microsoft.com/office/officeart/2008/layout/VerticalAccentList"/>
    <dgm:cxn modelId="{A38EFDBF-7768-49BF-A68F-34D896206B1C}" type="presParOf" srcId="{64CE4326-AA10-4942-A3B3-FF765E881593}" destId="{B21B42B7-0D78-42C9-95C3-4B104D147686}" srcOrd="4" destOrd="0" presId="urn:microsoft.com/office/officeart/2008/layout/VerticalAccentList"/>
    <dgm:cxn modelId="{9BC7158F-B566-4675-ABCD-55B103EDB426}" type="presParOf" srcId="{64CE4326-AA10-4942-A3B3-FF765E881593}" destId="{E85728DB-C606-4DE6-8ADC-3F74B3518119}" srcOrd="5" destOrd="0" presId="urn:microsoft.com/office/officeart/2008/layout/VerticalAccentList"/>
    <dgm:cxn modelId="{00B1D1A4-F4B0-4F14-A4A1-9B8BF139A898}" type="presParOf" srcId="{64CE4326-AA10-4942-A3B3-FF765E881593}" destId="{5F7443E9-625B-40BF-9A93-C6F48987335B}" srcOrd="6" destOrd="0" presId="urn:microsoft.com/office/officeart/2008/layout/VerticalAccentList"/>
    <dgm:cxn modelId="{AB20FB35-4FC6-4E9F-9336-5B187E3BED1C}" type="presParOf" srcId="{64CE4326-AA10-4942-A3B3-FF765E881593}" destId="{713B507B-BC28-49E2-852E-52AABE068C61}" srcOrd="7" destOrd="0" presId="urn:microsoft.com/office/officeart/2008/layout/VerticalAccentList"/>
    <dgm:cxn modelId="{AC888CB0-8329-4DAC-B489-C76829C10D1B}" type="presParOf" srcId="{035E5BC8-E5DD-47E0-A94E-ABFB0B32AE63}" destId="{9A27C3F3-DACD-4B35-A0C9-EC23634B3701}" srcOrd="2" destOrd="0" presId="urn:microsoft.com/office/officeart/2008/layout/VerticalAccentList"/>
    <dgm:cxn modelId="{55905E9D-02C7-4AE9-BA88-96018995D8BE}" type="presParOf" srcId="{035E5BC8-E5DD-47E0-A94E-ABFB0B32AE63}" destId="{4219AFE7-857B-4BE1-B799-D4333696E13F}" srcOrd="3" destOrd="0" presId="urn:microsoft.com/office/officeart/2008/layout/VerticalAccentList"/>
    <dgm:cxn modelId="{8E4699F2-03E4-4147-952E-A36BC2D6B86D}" type="presParOf" srcId="{4219AFE7-857B-4BE1-B799-D4333696E13F}" destId="{E5AF569E-876E-4D83-BE8B-117F608BB147}" srcOrd="0" destOrd="0" presId="urn:microsoft.com/office/officeart/2008/layout/VerticalAccentList"/>
    <dgm:cxn modelId="{BD3BF0A5-2C62-453F-9C53-DB2AFC42DB26}" type="presParOf" srcId="{035E5BC8-E5DD-47E0-A94E-ABFB0B32AE63}" destId="{3814D6B6-D29A-469E-8371-9B1E537628ED}" srcOrd="4" destOrd="0" presId="urn:microsoft.com/office/officeart/2008/layout/VerticalAccentList"/>
    <dgm:cxn modelId="{48083219-C540-45A5-B1B7-68473F4A2152}" type="presParOf" srcId="{3814D6B6-D29A-469E-8371-9B1E537628ED}" destId="{BC25E7E9-B8D6-4AE5-9B3A-C5C55DB66F29}" srcOrd="0" destOrd="0" presId="urn:microsoft.com/office/officeart/2008/layout/VerticalAccentList"/>
    <dgm:cxn modelId="{56F6D763-6B32-46F3-9330-893AD38878FE}" type="presParOf" srcId="{3814D6B6-D29A-469E-8371-9B1E537628ED}" destId="{639FFDF7-9BDB-4D4C-8F9C-05E8836B6107}" srcOrd="1" destOrd="0" presId="urn:microsoft.com/office/officeart/2008/layout/VerticalAccentList"/>
    <dgm:cxn modelId="{9E698800-F941-4AF5-80DC-2B8188E14B29}" type="presParOf" srcId="{3814D6B6-D29A-469E-8371-9B1E537628ED}" destId="{958F5857-3D7C-4D7A-9E85-104693404F56}" srcOrd="2" destOrd="0" presId="urn:microsoft.com/office/officeart/2008/layout/VerticalAccentList"/>
    <dgm:cxn modelId="{82687A7D-1758-4CD6-A48A-D1D6447C1807}" type="presParOf" srcId="{3814D6B6-D29A-469E-8371-9B1E537628ED}" destId="{1CD67A12-0FA7-4D3B-852A-BC5CC02F3BB4}" srcOrd="3" destOrd="0" presId="urn:microsoft.com/office/officeart/2008/layout/VerticalAccentList"/>
    <dgm:cxn modelId="{BBA912DA-55A3-4922-B626-11DAEBA115E8}" type="presParOf" srcId="{3814D6B6-D29A-469E-8371-9B1E537628ED}" destId="{9CD17D37-9A41-487C-B210-028C91D96C8E}" srcOrd="4" destOrd="0" presId="urn:microsoft.com/office/officeart/2008/layout/VerticalAccentList"/>
    <dgm:cxn modelId="{3E328985-78E6-40FA-8C35-8E384295646C}" type="presParOf" srcId="{3814D6B6-D29A-469E-8371-9B1E537628ED}" destId="{29928779-A3EC-4EE6-B518-28485835CCFF}" srcOrd="5" destOrd="0" presId="urn:microsoft.com/office/officeart/2008/layout/VerticalAccentList"/>
    <dgm:cxn modelId="{6EC5F0E4-ADEC-42C6-904F-9FC525B645E2}" type="presParOf" srcId="{3814D6B6-D29A-469E-8371-9B1E537628ED}" destId="{9D84CD9C-C6C3-490B-BFF1-F6C0B0FD4AEF}" srcOrd="6" destOrd="0" presId="urn:microsoft.com/office/officeart/2008/layout/VerticalAccentList"/>
    <dgm:cxn modelId="{A8033763-8169-4914-B7CD-49EBF22EC11F}" type="presParOf" srcId="{3814D6B6-D29A-469E-8371-9B1E537628ED}" destId="{D1324932-48F9-4F93-B145-80A19F6CA64D}" srcOrd="7" destOrd="0" presId="urn:microsoft.com/office/officeart/2008/layout/VerticalAccentList"/>
    <dgm:cxn modelId="{0D56D65F-CFDE-49CC-BEB0-0C0E83A8C902}" type="presParOf" srcId="{035E5BC8-E5DD-47E0-A94E-ABFB0B32AE63}" destId="{1ADA7F9D-50F7-40D8-B3FC-E8F31E7011B7}" srcOrd="5" destOrd="0" presId="urn:microsoft.com/office/officeart/2008/layout/VerticalAccentList"/>
    <dgm:cxn modelId="{326BE259-AAD8-400E-92A9-1DC39813A538}" type="presParOf" srcId="{035E5BC8-E5DD-47E0-A94E-ABFB0B32AE63}" destId="{BACD30E8-FBD5-485B-B212-7766D5D9161E}" srcOrd="6" destOrd="0" presId="urn:microsoft.com/office/officeart/2008/layout/VerticalAccentList"/>
    <dgm:cxn modelId="{541A12EF-86A7-4000-98C3-9E0BA7630E75}" type="presParOf" srcId="{BACD30E8-FBD5-485B-B212-7766D5D9161E}" destId="{B9CF3924-3F11-4259-BFC7-C9A1D9FE0DF0}" srcOrd="0" destOrd="0" presId="urn:microsoft.com/office/officeart/2008/layout/VerticalAccentList"/>
    <dgm:cxn modelId="{44A67015-78A6-4856-9173-98697538F8F3}" type="presParOf" srcId="{035E5BC8-E5DD-47E0-A94E-ABFB0B32AE63}" destId="{E600DABB-2CBB-4879-B8FB-BB77388398D7}" srcOrd="7" destOrd="0" presId="urn:microsoft.com/office/officeart/2008/layout/VerticalAccentList"/>
    <dgm:cxn modelId="{79DD5600-BA94-4805-A58D-F115056643DF}" type="presParOf" srcId="{E600DABB-2CBB-4879-B8FB-BB77388398D7}" destId="{D5B42A52-75EF-4A85-830D-9EB084D496B0}" srcOrd="0" destOrd="0" presId="urn:microsoft.com/office/officeart/2008/layout/VerticalAccentList"/>
    <dgm:cxn modelId="{D298FD12-5A1A-43B1-BE05-D97F6B937831}" type="presParOf" srcId="{E600DABB-2CBB-4879-B8FB-BB77388398D7}" destId="{E68821B9-E638-4AD4-BDD7-CD09EE437F64}" srcOrd="1" destOrd="0" presId="urn:microsoft.com/office/officeart/2008/layout/VerticalAccentList"/>
    <dgm:cxn modelId="{0DEB667E-33E6-488A-9706-C4B10D57CA74}" type="presParOf" srcId="{E600DABB-2CBB-4879-B8FB-BB77388398D7}" destId="{8750136F-86B3-4D0D-8F79-0B17BDEEDD55}" srcOrd="2" destOrd="0" presId="urn:microsoft.com/office/officeart/2008/layout/VerticalAccentList"/>
    <dgm:cxn modelId="{251C8326-EB68-4B28-8081-F81BB56BAF0E}" type="presParOf" srcId="{E600DABB-2CBB-4879-B8FB-BB77388398D7}" destId="{A63BD6A8-8CC6-4ADF-94D3-B920A18BD10E}" srcOrd="3" destOrd="0" presId="urn:microsoft.com/office/officeart/2008/layout/VerticalAccentList"/>
    <dgm:cxn modelId="{B759EC34-FCF2-4585-81CC-786DE4DD53B5}" type="presParOf" srcId="{E600DABB-2CBB-4879-B8FB-BB77388398D7}" destId="{FF4F7AC4-98BF-480C-B5D2-C1A215DFD563}" srcOrd="4" destOrd="0" presId="urn:microsoft.com/office/officeart/2008/layout/VerticalAccentList"/>
    <dgm:cxn modelId="{B63889A7-31CC-41C5-A94B-0B9FB6BE5874}" type="presParOf" srcId="{E600DABB-2CBB-4879-B8FB-BB77388398D7}" destId="{3125FAEB-B368-460F-9EB8-69CAAB1B5051}" srcOrd="5" destOrd="0" presId="urn:microsoft.com/office/officeart/2008/layout/VerticalAccentList"/>
    <dgm:cxn modelId="{52D8372D-BB6C-4799-A925-EAD222C8F577}" type="presParOf" srcId="{E600DABB-2CBB-4879-B8FB-BB77388398D7}" destId="{BA68E700-26B7-4FC5-8938-0E4856613D7E}" srcOrd="6" destOrd="0" presId="urn:microsoft.com/office/officeart/2008/layout/VerticalAccentList"/>
    <dgm:cxn modelId="{6DDA5560-19B1-48FE-A357-45FA3EAEEC6F}" type="presParOf" srcId="{E600DABB-2CBB-4879-B8FB-BB77388398D7}" destId="{0AE41725-14D2-4038-B8C4-1CDBBFF7840A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5/8/layout/gear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50FE504-1104-4E3E-96EE-82E0DF0B2B54}">
      <dgm:prSet phldrT="[Text]" custT="1"/>
      <dgm:spPr/>
      <dgm:t>
        <a:bodyPr/>
        <a:lstStyle/>
        <a:p>
          <a:r>
            <a:rPr lang="en-US" sz="1800" b="1" dirty="0" smtClean="0"/>
            <a:t>Knowledge Capture with Word Processors</a:t>
          </a:r>
          <a:endParaRPr lang="en-US" sz="1800" b="1" dirty="0"/>
        </a:p>
      </dgm:t>
    </dgm:pt>
    <dgm:pt modelId="{D39D9F66-15B6-4F71-8FCF-D0C49007B96A}" type="parTrans" cxnId="{C3DC28A3-96DC-40E6-9CBE-52098C738037}">
      <dgm:prSet/>
      <dgm:spPr/>
      <dgm:t>
        <a:bodyPr/>
        <a:lstStyle/>
        <a:p>
          <a:endParaRPr lang="en-US"/>
        </a:p>
      </dgm:t>
    </dgm:pt>
    <dgm:pt modelId="{06E2E3DF-F316-49D9-A67B-AA423B01443A}" type="sibTrans" cxnId="{C3DC28A3-96DC-40E6-9CBE-52098C738037}">
      <dgm:prSet/>
      <dgm:spPr/>
      <dgm:t>
        <a:bodyPr/>
        <a:lstStyle/>
        <a:p>
          <a:endParaRPr lang="en-US"/>
        </a:p>
      </dgm:t>
    </dgm:pt>
    <dgm:pt modelId="{7D9164FE-20C5-4FED-A8A1-941D6A1A0FC6}">
      <dgm:prSet phldrT="[Text]" custT="1"/>
      <dgm:spPr/>
      <dgm:t>
        <a:bodyPr/>
        <a:lstStyle/>
        <a:p>
          <a:r>
            <a:rPr lang="en-US" sz="1400" b="1" dirty="0" smtClean="0"/>
            <a:t>Document-centric</a:t>
          </a:r>
          <a:r>
            <a:rPr lang="tr-TR" sz="1400" b="1" dirty="0" smtClean="0"/>
            <a:t>, </a:t>
          </a:r>
          <a:endParaRPr lang="en-US" sz="1400" b="1" dirty="0"/>
        </a:p>
      </dgm:t>
    </dgm:pt>
    <dgm:pt modelId="{0E0D830D-8C58-47C6-A57E-6CB28D2A4871}" type="parTrans" cxnId="{BAB02954-1C37-40F3-9524-EF98FB942A7A}">
      <dgm:prSet/>
      <dgm:spPr/>
      <dgm:t>
        <a:bodyPr/>
        <a:lstStyle/>
        <a:p>
          <a:endParaRPr lang="en-US"/>
        </a:p>
      </dgm:t>
    </dgm:pt>
    <dgm:pt modelId="{0CC08AD6-E210-48F6-AB61-D1BE243A5B9A}" type="sibTrans" cxnId="{BAB02954-1C37-40F3-9524-EF98FB942A7A}">
      <dgm:prSet/>
      <dgm:spPr/>
      <dgm:t>
        <a:bodyPr/>
        <a:lstStyle/>
        <a:p>
          <a:endParaRPr lang="en-US"/>
        </a:p>
      </dgm:t>
    </dgm:pt>
    <dgm:pt modelId="{FF4AB757-4713-47A3-BB7B-067EDDCA996E}">
      <dgm:prSet phldrT="[Text]" custT="1"/>
      <dgm:spPr/>
      <dgm:t>
        <a:bodyPr/>
        <a:lstStyle/>
        <a:p>
          <a:r>
            <a:rPr lang="en-US" sz="1800" b="1" dirty="0" smtClean="0"/>
            <a:t>Knowledge Capture with Modelling Tools</a:t>
          </a:r>
          <a:endParaRPr lang="en-US" sz="1800" b="1" dirty="0"/>
        </a:p>
      </dgm:t>
    </dgm:pt>
    <dgm:pt modelId="{E8726CD3-43E2-4F93-B173-DF634BB69883}" type="parTrans" cxnId="{E638DC8D-33BA-4A0B-8BE5-0B0B41FB1B6A}">
      <dgm:prSet/>
      <dgm:spPr/>
      <dgm:t>
        <a:bodyPr/>
        <a:lstStyle/>
        <a:p>
          <a:endParaRPr lang="en-US"/>
        </a:p>
      </dgm:t>
    </dgm:pt>
    <dgm:pt modelId="{A5D563C2-43A8-4608-9C63-4628E8D4B277}" type="sibTrans" cxnId="{E638DC8D-33BA-4A0B-8BE5-0B0B41FB1B6A}">
      <dgm:prSet/>
      <dgm:spPr/>
      <dgm:t>
        <a:bodyPr/>
        <a:lstStyle/>
        <a:p>
          <a:endParaRPr lang="en-US"/>
        </a:p>
      </dgm:t>
    </dgm:pt>
    <dgm:pt modelId="{FDC1918C-95FB-411A-A706-4C3528F56870}">
      <dgm:prSet phldrT="[Text]" custT="1"/>
      <dgm:spPr/>
      <dgm:t>
        <a:bodyPr/>
        <a:lstStyle/>
        <a:p>
          <a:r>
            <a:rPr lang="en-US" sz="1400" b="1" dirty="0" smtClean="0"/>
            <a:t>Model-centric</a:t>
          </a:r>
          <a:r>
            <a:rPr lang="tr-TR" sz="1400" b="1" dirty="0" smtClean="0"/>
            <a:t>, </a:t>
          </a:r>
          <a:r>
            <a:rPr lang="en-US" sz="1400" b="1" dirty="0" smtClean="0"/>
            <a:t>Structural and formal</a:t>
          </a:r>
          <a:endParaRPr lang="en-US" sz="1400" b="1" dirty="0"/>
        </a:p>
      </dgm:t>
    </dgm:pt>
    <dgm:pt modelId="{60C73A2F-8AD3-42CE-B383-568E46D706AE}" type="parTrans" cxnId="{B891803D-D4C6-4ADC-9BEE-DEA8D5B06FB8}">
      <dgm:prSet/>
      <dgm:spPr/>
      <dgm:t>
        <a:bodyPr/>
        <a:lstStyle/>
        <a:p>
          <a:endParaRPr lang="en-US"/>
        </a:p>
      </dgm:t>
    </dgm:pt>
    <dgm:pt modelId="{630362E8-3077-4F1E-B113-F452A17FC0AC}" type="sibTrans" cxnId="{B891803D-D4C6-4ADC-9BEE-DEA8D5B06FB8}">
      <dgm:prSet/>
      <dgm:spPr/>
      <dgm:t>
        <a:bodyPr/>
        <a:lstStyle/>
        <a:p>
          <a:endParaRPr lang="en-US"/>
        </a:p>
      </dgm:t>
    </dgm:pt>
    <dgm:pt modelId="{9B7A818F-5D3F-409C-9E29-ABDE07DE0715}">
      <dgm:prSet phldrT="[Text]" custT="1"/>
      <dgm:spPr/>
      <dgm:t>
        <a:bodyPr/>
        <a:lstStyle/>
        <a:p>
          <a:r>
            <a:rPr lang="en-US" sz="1800" b="1" dirty="0" smtClean="0"/>
            <a:t>Seamless Knowledge Capture with ModelWriter</a:t>
          </a:r>
          <a:endParaRPr lang="tr-TR" sz="1800" b="1" dirty="0" smtClean="0"/>
        </a:p>
        <a:p>
          <a:endParaRPr lang="en-US" sz="1600" dirty="0"/>
        </a:p>
      </dgm:t>
    </dgm:pt>
    <dgm:pt modelId="{40DE1EEE-67DF-4DCB-B47B-38E70EB970DE}" type="parTrans" cxnId="{250FE77E-B845-4C57-A1CC-FCFC2E8A385B}">
      <dgm:prSet/>
      <dgm:spPr/>
      <dgm:t>
        <a:bodyPr/>
        <a:lstStyle/>
        <a:p>
          <a:endParaRPr lang="en-US"/>
        </a:p>
      </dgm:t>
    </dgm:pt>
    <dgm:pt modelId="{E4F370DE-48A1-45C7-83C3-BFB86AD09081}" type="sibTrans" cxnId="{250FE77E-B845-4C57-A1CC-FCFC2E8A385B}">
      <dgm:prSet/>
      <dgm:spPr/>
      <dgm:t>
        <a:bodyPr/>
        <a:lstStyle/>
        <a:p>
          <a:endParaRPr lang="en-US"/>
        </a:p>
      </dgm:t>
    </dgm:pt>
    <dgm:pt modelId="{C0CF5557-C2B1-470F-91FA-73CFA14ED9C4}">
      <dgm:prSet phldrT="[Text]" custT="1"/>
      <dgm:spPr/>
      <dgm:t>
        <a:bodyPr/>
        <a:lstStyle/>
        <a:p>
          <a:r>
            <a:rPr lang="en-US" sz="1400" b="1" dirty="0" smtClean="0"/>
            <a:t>ModelWriter as integrated product</a:t>
          </a:r>
          <a:endParaRPr lang="en-US" sz="1400" b="1" dirty="0"/>
        </a:p>
      </dgm:t>
    </dgm:pt>
    <dgm:pt modelId="{B098F21F-A78A-45BB-A2E9-C25E971E32CE}" type="parTrans" cxnId="{67E2373C-7DCB-4FF3-8BF4-CD17CC52B0CC}">
      <dgm:prSet/>
      <dgm:spPr/>
      <dgm:t>
        <a:bodyPr/>
        <a:lstStyle/>
        <a:p>
          <a:endParaRPr lang="en-US"/>
        </a:p>
      </dgm:t>
    </dgm:pt>
    <dgm:pt modelId="{1100A71D-FC28-4250-A44C-C4E791A4AC29}" type="sibTrans" cxnId="{67E2373C-7DCB-4FF3-8BF4-CD17CC52B0CC}">
      <dgm:prSet/>
      <dgm:spPr/>
      <dgm:t>
        <a:bodyPr/>
        <a:lstStyle/>
        <a:p>
          <a:endParaRPr lang="en-US"/>
        </a:p>
      </dgm:t>
    </dgm:pt>
    <dgm:pt modelId="{53E8B2FD-6381-4D6A-B846-7CBE61E2FBB9}">
      <dgm:prSet phldrT="[Text]" custT="1"/>
      <dgm:spPr/>
      <dgm:t>
        <a:bodyPr/>
        <a:lstStyle/>
        <a:p>
          <a:r>
            <a:rPr lang="en-US" sz="1400" b="1" dirty="0" smtClean="0"/>
            <a:t>Technical Documents</a:t>
          </a:r>
          <a:endParaRPr lang="en-US" sz="1400" b="1" dirty="0"/>
        </a:p>
      </dgm:t>
    </dgm:pt>
    <dgm:pt modelId="{A00328DF-5147-4E05-8413-C591528A47CA}" type="parTrans" cxnId="{B01B93D1-1163-4627-A310-E9EB742B46D4}">
      <dgm:prSet/>
      <dgm:spPr/>
      <dgm:t>
        <a:bodyPr/>
        <a:lstStyle/>
        <a:p>
          <a:endParaRPr lang="en-US"/>
        </a:p>
      </dgm:t>
    </dgm:pt>
    <dgm:pt modelId="{62871C10-2CEF-4CDC-8556-7924E86EA65D}" type="sibTrans" cxnId="{B01B93D1-1163-4627-A310-E9EB742B46D4}">
      <dgm:prSet/>
      <dgm:spPr/>
      <dgm:t>
        <a:bodyPr/>
        <a:lstStyle/>
        <a:p>
          <a:endParaRPr lang="en-US"/>
        </a:p>
      </dgm:t>
    </dgm:pt>
    <dgm:pt modelId="{C88CDECB-EDE2-42A1-AE94-A33923877D8E}">
      <dgm:prSet phldrT="[Text]" custT="1"/>
      <dgm:spPr/>
      <dgm:t>
        <a:bodyPr/>
        <a:lstStyle/>
        <a:p>
          <a:r>
            <a:rPr lang="en-US" sz="1400" b="1" dirty="0" smtClean="0"/>
            <a:t>Natural Language</a:t>
          </a:r>
          <a:endParaRPr lang="en-US" sz="1400" b="1" dirty="0"/>
        </a:p>
      </dgm:t>
    </dgm:pt>
    <dgm:pt modelId="{EC304C8D-A63A-4D9B-A1BE-D316FB145D19}" type="parTrans" cxnId="{29EB38A4-94D0-4C86-87A0-D2E81EE72C43}">
      <dgm:prSet/>
      <dgm:spPr/>
      <dgm:t>
        <a:bodyPr/>
        <a:lstStyle/>
        <a:p>
          <a:endParaRPr lang="en-US"/>
        </a:p>
      </dgm:t>
    </dgm:pt>
    <dgm:pt modelId="{83B6A9FE-92E0-4CAE-8B2E-D770B5B6CFF8}" type="sibTrans" cxnId="{29EB38A4-94D0-4C86-87A0-D2E81EE72C43}">
      <dgm:prSet/>
      <dgm:spPr/>
      <dgm:t>
        <a:bodyPr/>
        <a:lstStyle/>
        <a:p>
          <a:endParaRPr lang="en-US"/>
        </a:p>
      </dgm:t>
    </dgm:pt>
    <dgm:pt modelId="{DD0F9380-7F1B-4FDE-9C8A-132435636D3C}">
      <dgm:prSet phldrT="[Text]" custT="1"/>
      <dgm:spPr/>
      <dgm:t>
        <a:bodyPr/>
        <a:lstStyle/>
        <a:p>
          <a:r>
            <a:rPr lang="en-US" sz="1400" b="1" dirty="0" smtClean="0"/>
            <a:t>multiple information modelling and exploitation tools (= “Model” part), </a:t>
          </a:r>
          <a:endParaRPr lang="en-US" sz="1400" b="1" dirty="0"/>
        </a:p>
      </dgm:t>
    </dgm:pt>
    <dgm:pt modelId="{20999D0F-2FF8-47C7-98CF-002E558B6790}" type="parTrans" cxnId="{C00FCE17-9DB0-4A4D-8CD8-C5F10BDAFFF8}">
      <dgm:prSet/>
      <dgm:spPr/>
      <dgm:t>
        <a:bodyPr/>
        <a:lstStyle/>
        <a:p>
          <a:endParaRPr lang="en-US"/>
        </a:p>
      </dgm:t>
    </dgm:pt>
    <dgm:pt modelId="{C298856F-FBBB-4558-9651-901247383D08}" type="sibTrans" cxnId="{C00FCE17-9DB0-4A4D-8CD8-C5F10BDAFFF8}">
      <dgm:prSet/>
      <dgm:spPr/>
      <dgm:t>
        <a:bodyPr/>
        <a:lstStyle/>
        <a:p>
          <a:endParaRPr lang="en-US"/>
        </a:p>
      </dgm:t>
    </dgm:pt>
    <dgm:pt modelId="{1E7A08CD-796E-4338-99B0-839F289FCFB6}">
      <dgm:prSet phldrT="[Text]" custT="1"/>
      <dgm:spPr/>
      <dgm:t>
        <a:bodyPr/>
        <a:lstStyle/>
        <a:p>
          <a:r>
            <a:rPr lang="en-US" sz="1400" b="1" dirty="0" smtClean="0"/>
            <a:t>and keeps both views seamlessly synchronized with each other.</a:t>
          </a:r>
          <a:endParaRPr lang="en-US" sz="1400" b="1" dirty="0"/>
        </a:p>
      </dgm:t>
    </dgm:pt>
    <dgm:pt modelId="{504FD497-2244-47F7-8997-1E85435D69B5}" type="parTrans" cxnId="{1C7CB306-A38B-46B7-B1DD-7D40A50F5AD9}">
      <dgm:prSet/>
      <dgm:spPr/>
      <dgm:t>
        <a:bodyPr/>
        <a:lstStyle/>
        <a:p>
          <a:endParaRPr lang="en-US"/>
        </a:p>
      </dgm:t>
    </dgm:pt>
    <dgm:pt modelId="{5F8834E6-107C-4C4A-8F38-48A3CE15E6BD}" type="sibTrans" cxnId="{1C7CB306-A38B-46B7-B1DD-7D40A50F5AD9}">
      <dgm:prSet/>
      <dgm:spPr/>
      <dgm:t>
        <a:bodyPr/>
        <a:lstStyle/>
        <a:p>
          <a:endParaRPr lang="en-US"/>
        </a:p>
      </dgm:t>
    </dgm:pt>
    <dgm:pt modelId="{80BF1BE2-A4A6-4793-9F0A-D53F9A243893}">
      <dgm:prSet phldrT="[Text]" custT="1"/>
      <dgm:spPr/>
      <dgm:t>
        <a:bodyPr/>
        <a:lstStyle/>
        <a:p>
          <a:r>
            <a:rPr lang="en-US" sz="1400" b="1" noProof="0" dirty="0" smtClean="0"/>
            <a:t>Requirement</a:t>
          </a:r>
          <a:r>
            <a:rPr lang="tr-TR" sz="1400" b="1" noProof="0" dirty="0" smtClean="0"/>
            <a:t>s, Specifications</a:t>
          </a:r>
          <a:r>
            <a:rPr lang="en-US" sz="1400" b="1" noProof="0" dirty="0" smtClean="0"/>
            <a:t> Architectural Design Documents</a:t>
          </a:r>
          <a:r>
            <a:rPr lang="tr-TR" sz="1400" b="1" noProof="0" dirty="0" smtClean="0"/>
            <a:t>..</a:t>
          </a:r>
          <a:endParaRPr lang="en-US" sz="1400" b="1" noProof="0" dirty="0"/>
        </a:p>
      </dgm:t>
    </dgm:pt>
    <dgm:pt modelId="{EEC0FEF4-8642-47AC-A4A6-56BA557A08D9}" type="sibTrans" cxnId="{F9525DA4-DF65-4E19-B2D5-50540E962F55}">
      <dgm:prSet/>
      <dgm:spPr/>
      <dgm:t>
        <a:bodyPr/>
        <a:lstStyle/>
        <a:p>
          <a:endParaRPr lang="en-US"/>
        </a:p>
      </dgm:t>
    </dgm:pt>
    <dgm:pt modelId="{4212392D-A502-47A8-948B-70DE6629E2DE}" type="parTrans" cxnId="{F9525DA4-DF65-4E19-B2D5-50540E962F55}">
      <dgm:prSet/>
      <dgm:spPr/>
      <dgm:t>
        <a:bodyPr/>
        <a:lstStyle/>
        <a:p>
          <a:endParaRPr lang="en-US"/>
        </a:p>
      </dgm:t>
    </dgm:pt>
    <dgm:pt modelId="{6DD56851-7116-4818-AF70-9D68EB2446D0}">
      <dgm:prSet phldrT="[Text]" custT="1"/>
      <dgm:spPr/>
      <dgm:t>
        <a:bodyPr/>
        <a:lstStyle/>
        <a:p>
          <a:r>
            <a:rPr lang="en-US" sz="1400" b="1" noProof="0" dirty="0" smtClean="0"/>
            <a:t>Very Informal ones (mind maps, text tables, spreadsheets)</a:t>
          </a:r>
          <a:endParaRPr lang="en-US" sz="1400" b="1" noProof="0" dirty="0"/>
        </a:p>
      </dgm:t>
    </dgm:pt>
    <dgm:pt modelId="{24E56A2B-0E78-46BC-83B5-966EE4BFF78C}" type="parTrans" cxnId="{C38270BE-E192-4694-AF3B-D1FC372C4EB9}">
      <dgm:prSet/>
      <dgm:spPr/>
      <dgm:t>
        <a:bodyPr/>
        <a:lstStyle/>
        <a:p>
          <a:endParaRPr lang="en-US"/>
        </a:p>
      </dgm:t>
    </dgm:pt>
    <dgm:pt modelId="{7AD6AD16-1BC1-48A2-B26E-3A25E21D2847}" type="sibTrans" cxnId="{C38270BE-E192-4694-AF3B-D1FC372C4EB9}">
      <dgm:prSet/>
      <dgm:spPr/>
      <dgm:t>
        <a:bodyPr/>
        <a:lstStyle/>
        <a:p>
          <a:endParaRPr lang="en-US"/>
        </a:p>
      </dgm:t>
    </dgm:pt>
    <dgm:pt modelId="{BDC34ED5-887C-468E-8EE3-529DD9A202A5}">
      <dgm:prSet phldrT="[Text]" custT="1"/>
      <dgm:spPr/>
      <dgm:t>
        <a:bodyPr/>
        <a:lstStyle/>
        <a:p>
          <a:r>
            <a:rPr lang="en-US" sz="1400" b="1" noProof="0" dirty="0" smtClean="0"/>
            <a:t>Formal ones (UML, </a:t>
          </a:r>
          <a:r>
            <a:rPr lang="en-US" sz="1400" b="1" noProof="0" dirty="0" err="1" smtClean="0"/>
            <a:t>SysML</a:t>
          </a:r>
          <a:r>
            <a:rPr lang="en-US" sz="1400" b="1" noProof="0" dirty="0" smtClean="0"/>
            <a:t>, </a:t>
          </a:r>
          <a:r>
            <a:rPr lang="tr-TR" sz="1400" b="1" noProof="0" dirty="0" smtClean="0"/>
            <a:t>EMF, BPMN …</a:t>
          </a:r>
          <a:r>
            <a:rPr lang="en-US" sz="1400" b="1" noProof="0" dirty="0" smtClean="0"/>
            <a:t>)</a:t>
          </a:r>
          <a:endParaRPr lang="en-US" sz="1400" b="1" noProof="0" dirty="0"/>
        </a:p>
      </dgm:t>
    </dgm:pt>
    <dgm:pt modelId="{07DE8B92-8976-478A-A464-69A9E5ED2E2D}" type="parTrans" cxnId="{1DE9E4E1-CCA5-42EC-B630-2D223694FEC6}">
      <dgm:prSet/>
      <dgm:spPr/>
      <dgm:t>
        <a:bodyPr/>
        <a:lstStyle/>
        <a:p>
          <a:endParaRPr lang="en-US"/>
        </a:p>
      </dgm:t>
    </dgm:pt>
    <dgm:pt modelId="{8025F726-DAE7-41DD-8C71-AFB6D64FC893}" type="sibTrans" cxnId="{1DE9E4E1-CCA5-42EC-B630-2D223694FEC6}">
      <dgm:prSet/>
      <dgm:spPr/>
      <dgm:t>
        <a:bodyPr/>
        <a:lstStyle/>
        <a:p>
          <a:endParaRPr lang="en-US"/>
        </a:p>
      </dgm:t>
    </dgm:pt>
    <dgm:pt modelId="{F3861B3F-BF66-4D4B-81DA-32C14F51281D}">
      <dgm:prSet phldrT="[Text]" custT="1"/>
      <dgm:spPr/>
      <dgm:t>
        <a:bodyPr/>
        <a:lstStyle/>
        <a:p>
          <a:r>
            <a:rPr lang="tr-TR" sz="1400" b="1" dirty="0" smtClean="0"/>
            <a:t>Text-based</a:t>
          </a:r>
          <a:endParaRPr lang="en-US" sz="1400" b="1" dirty="0"/>
        </a:p>
      </dgm:t>
    </dgm:pt>
    <dgm:pt modelId="{FA550013-F177-46D7-80BC-7BC300893607}" type="parTrans" cxnId="{189FED80-DA2E-4501-9652-84CCB9F5A4C1}">
      <dgm:prSet/>
      <dgm:spPr/>
      <dgm:t>
        <a:bodyPr/>
        <a:lstStyle/>
        <a:p>
          <a:endParaRPr lang="en-US"/>
        </a:p>
      </dgm:t>
    </dgm:pt>
    <dgm:pt modelId="{9E7438B2-537E-42A6-BA5F-05765FBA3FCB}" type="sibTrans" cxnId="{189FED80-DA2E-4501-9652-84CCB9F5A4C1}">
      <dgm:prSet/>
      <dgm:spPr/>
      <dgm:t>
        <a:bodyPr/>
        <a:lstStyle/>
        <a:p>
          <a:endParaRPr lang="en-US"/>
        </a:p>
      </dgm:t>
    </dgm:pt>
    <dgm:pt modelId="{0124D987-7A80-4E6F-AE5E-50206687D465}">
      <dgm:prSet phldrT="[Text]" custT="1"/>
      <dgm:spPr/>
      <dgm:t>
        <a:bodyPr/>
        <a:lstStyle/>
        <a:p>
          <a:r>
            <a:rPr lang="en-US" sz="1400" b="1" dirty="0" smtClean="0"/>
            <a:t>a Word Processor (=</a:t>
          </a:r>
          <a:r>
            <a:rPr lang="tr-TR" sz="1400" b="1" dirty="0" smtClean="0"/>
            <a:t> </a:t>
          </a:r>
          <a:r>
            <a:rPr lang="en-US" sz="1400" b="1" dirty="0" smtClean="0"/>
            <a:t>“Writer” part)</a:t>
          </a:r>
          <a:endParaRPr lang="en-US" sz="1400" b="1" dirty="0"/>
        </a:p>
      </dgm:t>
    </dgm:pt>
    <dgm:pt modelId="{B80C54F3-15D2-4915-ACD5-B4B7E052DE58}" type="sibTrans" cxnId="{38C3D4CF-FC61-490A-9B8C-AB1FAFDEFEA0}">
      <dgm:prSet/>
      <dgm:spPr/>
      <dgm:t>
        <a:bodyPr/>
        <a:lstStyle/>
        <a:p>
          <a:endParaRPr lang="en-US"/>
        </a:p>
      </dgm:t>
    </dgm:pt>
    <dgm:pt modelId="{D5E619FE-7B28-4D30-B4CE-9AD97DE7754B}" type="parTrans" cxnId="{38C3D4CF-FC61-490A-9B8C-AB1FAFDEFEA0}">
      <dgm:prSet/>
      <dgm:spPr/>
      <dgm:t>
        <a:bodyPr/>
        <a:lstStyle/>
        <a:p>
          <a:endParaRPr lang="en-US"/>
        </a:p>
      </dgm:t>
    </dgm:pt>
    <dgm:pt modelId="{A5C7FF16-2964-475B-A4EB-363463532EFB}" type="pres">
      <dgm:prSet presAssocID="{571CC073-B4EA-454E-8A5E-FC001A76EABC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5956734-8971-4060-8A77-322EF64B3646}" type="pres">
      <dgm:prSet presAssocID="{9B7A818F-5D3F-409C-9E29-ABDE07DE0715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98BCD4-332E-4BE0-8D27-DF38710943CF}" type="pres">
      <dgm:prSet presAssocID="{9B7A818F-5D3F-409C-9E29-ABDE07DE0715}" presName="gear1srcNode" presStyleLbl="node1" presStyleIdx="0" presStyleCnt="3"/>
      <dgm:spPr/>
      <dgm:t>
        <a:bodyPr/>
        <a:lstStyle/>
        <a:p>
          <a:endParaRPr lang="en-US"/>
        </a:p>
      </dgm:t>
    </dgm:pt>
    <dgm:pt modelId="{3B81BBB3-50ED-432F-AC8B-AA8BFBEDD012}" type="pres">
      <dgm:prSet presAssocID="{9B7A818F-5D3F-409C-9E29-ABDE07DE0715}" presName="gear1dstNode" presStyleLbl="node1" presStyleIdx="0" presStyleCnt="3"/>
      <dgm:spPr/>
      <dgm:t>
        <a:bodyPr/>
        <a:lstStyle/>
        <a:p>
          <a:endParaRPr lang="en-US"/>
        </a:p>
      </dgm:t>
    </dgm:pt>
    <dgm:pt modelId="{26EF0600-9196-47C0-98E5-605DC30FA4D5}" type="pres">
      <dgm:prSet presAssocID="{9B7A818F-5D3F-409C-9E29-ABDE07DE0715}" presName="gear1ch" presStyleLbl="fgAcc1" presStyleIdx="0" presStyleCnt="3" custScaleX="257780" custScaleY="106191" custLinFactNeighborX="6506" custLinFactNeighborY="-569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B20512-D77D-426C-A8B0-FF9AA4F0733F}" type="pres">
      <dgm:prSet presAssocID="{A50FE504-1104-4E3E-96EE-82E0DF0B2B54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F2B7F3-4ED4-45D5-AA15-42E23D37C06E}" type="pres">
      <dgm:prSet presAssocID="{A50FE504-1104-4E3E-96EE-82E0DF0B2B54}" presName="gear2srcNode" presStyleLbl="node1" presStyleIdx="1" presStyleCnt="3"/>
      <dgm:spPr/>
      <dgm:t>
        <a:bodyPr/>
        <a:lstStyle/>
        <a:p>
          <a:endParaRPr lang="en-US"/>
        </a:p>
      </dgm:t>
    </dgm:pt>
    <dgm:pt modelId="{8101CAE7-5753-45BB-BC8E-0FD7D012E3FC}" type="pres">
      <dgm:prSet presAssocID="{A50FE504-1104-4E3E-96EE-82E0DF0B2B54}" presName="gear2dstNode" presStyleLbl="node1" presStyleIdx="1" presStyleCnt="3"/>
      <dgm:spPr/>
      <dgm:t>
        <a:bodyPr/>
        <a:lstStyle/>
        <a:p>
          <a:endParaRPr lang="en-US"/>
        </a:p>
      </dgm:t>
    </dgm:pt>
    <dgm:pt modelId="{6048E966-8AF5-4D74-BECA-C89D713841E6}" type="pres">
      <dgm:prSet presAssocID="{A50FE504-1104-4E3E-96EE-82E0DF0B2B54}" presName="gear2ch" presStyleLbl="fgAcc1" presStyleIdx="1" presStyleCnt="3" custScaleX="116672" custScaleY="153962" custLinFactNeighborX="-51717" custLinFactNeighborY="-3892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E6C6B7-CE4B-49CD-A3EF-C5C090915757}" type="pres">
      <dgm:prSet presAssocID="{FF4AB757-4713-47A3-BB7B-067EDDCA996E}" presName="gear3" presStyleLbl="node1" presStyleIdx="2" presStyleCnt="3"/>
      <dgm:spPr/>
      <dgm:t>
        <a:bodyPr/>
        <a:lstStyle/>
        <a:p>
          <a:endParaRPr lang="en-US"/>
        </a:p>
      </dgm:t>
    </dgm:pt>
    <dgm:pt modelId="{1E5224C9-0591-4009-AFF8-8B28F457BB85}" type="pres">
      <dgm:prSet presAssocID="{FF4AB757-4713-47A3-BB7B-067EDDCA996E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EF58C8-2887-4489-8F22-57FFE7EC3459}" type="pres">
      <dgm:prSet presAssocID="{FF4AB757-4713-47A3-BB7B-067EDDCA996E}" presName="gear3srcNode" presStyleLbl="node1" presStyleIdx="2" presStyleCnt="3"/>
      <dgm:spPr/>
      <dgm:t>
        <a:bodyPr/>
        <a:lstStyle/>
        <a:p>
          <a:endParaRPr lang="en-US"/>
        </a:p>
      </dgm:t>
    </dgm:pt>
    <dgm:pt modelId="{9CB90C72-736D-484E-8028-BCA11B466390}" type="pres">
      <dgm:prSet presAssocID="{FF4AB757-4713-47A3-BB7B-067EDDCA996E}" presName="gear3dstNode" presStyleLbl="node1" presStyleIdx="2" presStyleCnt="3"/>
      <dgm:spPr/>
      <dgm:t>
        <a:bodyPr/>
        <a:lstStyle/>
        <a:p>
          <a:endParaRPr lang="en-US"/>
        </a:p>
      </dgm:t>
    </dgm:pt>
    <dgm:pt modelId="{8E649EA4-DED8-4E90-A4CC-37AC9C36FCE9}" type="pres">
      <dgm:prSet presAssocID="{FF4AB757-4713-47A3-BB7B-067EDDCA996E}" presName="gear3ch" presStyleLbl="fgAcc1" presStyleIdx="2" presStyleCnt="3" custScaleX="141168" custScaleY="129157" custLinFactNeighborX="38250" custLinFactNeighborY="-1688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A5D0BE-B61D-4E35-86D1-CBBFACE3784E}" type="pres">
      <dgm:prSet presAssocID="{E4F370DE-48A1-45C7-83C3-BFB86AD09081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9A97F835-F55A-4F8E-B807-A75468149F48}" type="pres">
      <dgm:prSet presAssocID="{06E2E3DF-F316-49D9-A67B-AA423B01443A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F5FFFA7E-3A0F-4BFF-8486-3359B31C434D}" type="pres">
      <dgm:prSet presAssocID="{A5D563C2-43A8-4608-9C63-4628E8D4B277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6087DD49-138F-4005-ACB1-9C19F556333F}" type="presOf" srcId="{571CC073-B4EA-454E-8A5E-FC001A76EABC}" destId="{A5C7FF16-2964-475B-A4EB-363463532EFB}" srcOrd="0" destOrd="0" presId="urn:microsoft.com/office/officeart/2005/8/layout/gear1"/>
    <dgm:cxn modelId="{ED3FAA7E-65C7-4843-98E2-40E3EDC1871C}" type="presOf" srcId="{E4F370DE-48A1-45C7-83C3-BFB86AD09081}" destId="{E0A5D0BE-B61D-4E35-86D1-CBBFACE3784E}" srcOrd="0" destOrd="0" presId="urn:microsoft.com/office/officeart/2005/8/layout/gear1"/>
    <dgm:cxn modelId="{65A6E9A8-8965-4AC1-BDFE-71877139A72B}" type="presOf" srcId="{53E8B2FD-6381-4D6A-B846-7CBE61E2FBB9}" destId="{6048E966-8AF5-4D74-BECA-C89D713841E6}" srcOrd="0" destOrd="2" presId="urn:microsoft.com/office/officeart/2005/8/layout/gear1"/>
    <dgm:cxn modelId="{E84B2ACC-5B49-45DB-BA94-0C5448ABD9BD}" type="presOf" srcId="{FF4AB757-4713-47A3-BB7B-067EDDCA996E}" destId="{1E5224C9-0591-4009-AFF8-8B28F457BB85}" srcOrd="1" destOrd="0" presId="urn:microsoft.com/office/officeart/2005/8/layout/gear1"/>
    <dgm:cxn modelId="{CC9BABEC-05CC-41E1-86F8-08B2ED9822F3}" type="presOf" srcId="{80BF1BE2-A4A6-4793-9F0A-D53F9A243893}" destId="{6048E966-8AF5-4D74-BECA-C89D713841E6}" srcOrd="0" destOrd="4" presId="urn:microsoft.com/office/officeart/2005/8/layout/gear1"/>
    <dgm:cxn modelId="{FDA167E6-CDD0-4126-8E96-B8720FEADD98}" type="presOf" srcId="{06E2E3DF-F316-49D9-A67B-AA423B01443A}" destId="{9A97F835-F55A-4F8E-B807-A75468149F48}" srcOrd="0" destOrd="0" presId="urn:microsoft.com/office/officeart/2005/8/layout/gear1"/>
    <dgm:cxn modelId="{C3DC28A3-96DC-40E6-9CBE-52098C738037}" srcId="{571CC073-B4EA-454E-8A5E-FC001A76EABC}" destId="{A50FE504-1104-4E3E-96EE-82E0DF0B2B54}" srcOrd="1" destOrd="0" parTransId="{D39D9F66-15B6-4F71-8FCF-D0C49007B96A}" sibTransId="{06E2E3DF-F316-49D9-A67B-AA423B01443A}"/>
    <dgm:cxn modelId="{BD6ED8ED-F3CE-4F2B-93BF-A28FB9BF27CA}" type="presOf" srcId="{9B7A818F-5D3F-409C-9E29-ABDE07DE0715}" destId="{3B81BBB3-50ED-432F-AC8B-AA8BFBEDD012}" srcOrd="2" destOrd="0" presId="urn:microsoft.com/office/officeart/2005/8/layout/gear1"/>
    <dgm:cxn modelId="{FFE02AD5-68FA-4A4F-A077-4439762F4AA1}" type="presOf" srcId="{7D9164FE-20C5-4FED-A8A1-941D6A1A0FC6}" destId="{6048E966-8AF5-4D74-BECA-C89D713841E6}" srcOrd="0" destOrd="0" presId="urn:microsoft.com/office/officeart/2005/8/layout/gear1"/>
    <dgm:cxn modelId="{05D3D293-A1EC-4B10-840D-8E4FBD3A189E}" type="presOf" srcId="{FF4AB757-4713-47A3-BB7B-067EDDCA996E}" destId="{9CB90C72-736D-484E-8028-BCA11B466390}" srcOrd="3" destOrd="0" presId="urn:microsoft.com/office/officeart/2005/8/layout/gear1"/>
    <dgm:cxn modelId="{C38270BE-E192-4694-AF3B-D1FC372C4EB9}" srcId="{FF4AB757-4713-47A3-BB7B-067EDDCA996E}" destId="{6DD56851-7116-4818-AF70-9D68EB2446D0}" srcOrd="1" destOrd="0" parTransId="{24E56A2B-0E78-46BC-83B5-966EE4BFF78C}" sibTransId="{7AD6AD16-1BC1-48A2-B26E-3A25E21D2847}"/>
    <dgm:cxn modelId="{38C3D4CF-FC61-490A-9B8C-AB1FAFDEFEA0}" srcId="{9B7A818F-5D3F-409C-9E29-ABDE07DE0715}" destId="{0124D987-7A80-4E6F-AE5E-50206687D465}" srcOrd="1" destOrd="0" parTransId="{D5E619FE-7B28-4D30-B4CE-9AD97DE7754B}" sibTransId="{B80C54F3-15D2-4915-ACD5-B4B7E052DE58}"/>
    <dgm:cxn modelId="{6067228E-9BD7-41C5-B426-18561F6E97EC}" type="presOf" srcId="{0124D987-7A80-4E6F-AE5E-50206687D465}" destId="{26EF0600-9196-47C0-98E5-605DC30FA4D5}" srcOrd="0" destOrd="1" presId="urn:microsoft.com/office/officeart/2005/8/layout/gear1"/>
    <dgm:cxn modelId="{D96EF9BC-CE47-4E02-8BD1-676E9737759A}" type="presOf" srcId="{A50FE504-1104-4E3E-96EE-82E0DF0B2B54}" destId="{8101CAE7-5753-45BB-BC8E-0FD7D012E3FC}" srcOrd="2" destOrd="0" presId="urn:microsoft.com/office/officeart/2005/8/layout/gear1"/>
    <dgm:cxn modelId="{BAB02954-1C37-40F3-9524-EF98FB942A7A}" srcId="{A50FE504-1104-4E3E-96EE-82E0DF0B2B54}" destId="{7D9164FE-20C5-4FED-A8A1-941D6A1A0FC6}" srcOrd="0" destOrd="0" parTransId="{0E0D830D-8C58-47C6-A57E-6CB28D2A4871}" sibTransId="{0CC08AD6-E210-48F6-AB61-D1BE243A5B9A}"/>
    <dgm:cxn modelId="{36E7C8AB-E1FB-4EAD-A93F-12FFBECCE894}" type="presOf" srcId="{9B7A818F-5D3F-409C-9E29-ABDE07DE0715}" destId="{CB98BCD4-332E-4BE0-8D27-DF38710943CF}" srcOrd="1" destOrd="0" presId="urn:microsoft.com/office/officeart/2005/8/layout/gear1"/>
    <dgm:cxn modelId="{E638DC8D-33BA-4A0B-8BE5-0B0B41FB1B6A}" srcId="{571CC073-B4EA-454E-8A5E-FC001A76EABC}" destId="{FF4AB757-4713-47A3-BB7B-067EDDCA996E}" srcOrd="2" destOrd="0" parTransId="{E8726CD3-43E2-4F93-B173-DF634BB69883}" sibTransId="{A5D563C2-43A8-4608-9C63-4628E8D4B277}"/>
    <dgm:cxn modelId="{E8E009DA-AE8E-4A0F-990B-A98A44769124}" type="presOf" srcId="{DD0F9380-7F1B-4FDE-9C8A-132435636D3C}" destId="{26EF0600-9196-47C0-98E5-605DC30FA4D5}" srcOrd="0" destOrd="2" presId="urn:microsoft.com/office/officeart/2005/8/layout/gear1"/>
    <dgm:cxn modelId="{F9525DA4-DF65-4E19-B2D5-50540E962F55}" srcId="{A50FE504-1104-4E3E-96EE-82E0DF0B2B54}" destId="{80BF1BE2-A4A6-4793-9F0A-D53F9A243893}" srcOrd="4" destOrd="0" parTransId="{4212392D-A502-47A8-948B-70DE6629E2DE}" sibTransId="{EEC0FEF4-8642-47AC-A4A6-56BA557A08D9}"/>
    <dgm:cxn modelId="{185ED235-53B9-441B-9F10-2125DDD165C1}" type="presOf" srcId="{FDC1918C-95FB-411A-A706-4C3528F56870}" destId="{8E649EA4-DED8-4E90-A4CC-37AC9C36FCE9}" srcOrd="0" destOrd="0" presId="urn:microsoft.com/office/officeart/2005/8/layout/gear1"/>
    <dgm:cxn modelId="{250FE77E-B845-4C57-A1CC-FCFC2E8A385B}" srcId="{571CC073-B4EA-454E-8A5E-FC001A76EABC}" destId="{9B7A818F-5D3F-409C-9E29-ABDE07DE0715}" srcOrd="0" destOrd="0" parTransId="{40DE1EEE-67DF-4DCB-B47B-38E70EB970DE}" sibTransId="{E4F370DE-48A1-45C7-83C3-BFB86AD09081}"/>
    <dgm:cxn modelId="{564B0289-2A08-442F-83CC-7D3FF3E885D8}" type="presOf" srcId="{A50FE504-1104-4E3E-96EE-82E0DF0B2B54}" destId="{BAF2B7F3-4ED4-45D5-AA15-42E23D37C06E}" srcOrd="1" destOrd="0" presId="urn:microsoft.com/office/officeart/2005/8/layout/gear1"/>
    <dgm:cxn modelId="{C00FCE17-9DB0-4A4D-8CD8-C5F10BDAFFF8}" srcId="{9B7A818F-5D3F-409C-9E29-ABDE07DE0715}" destId="{DD0F9380-7F1B-4FDE-9C8A-132435636D3C}" srcOrd="2" destOrd="0" parTransId="{20999D0F-2FF8-47C7-98CF-002E558B6790}" sibTransId="{C298856F-FBBB-4558-9651-901247383D08}"/>
    <dgm:cxn modelId="{0CCA0B29-9344-469C-A0E9-8A2889C46B5E}" type="presOf" srcId="{FF4AB757-4713-47A3-BB7B-067EDDCA996E}" destId="{27E6C6B7-CE4B-49CD-A3EF-C5C090915757}" srcOrd="0" destOrd="0" presId="urn:microsoft.com/office/officeart/2005/8/layout/gear1"/>
    <dgm:cxn modelId="{1C7CB306-A38B-46B7-B1DD-7D40A50F5AD9}" srcId="{9B7A818F-5D3F-409C-9E29-ABDE07DE0715}" destId="{1E7A08CD-796E-4338-99B0-839F289FCFB6}" srcOrd="3" destOrd="0" parTransId="{504FD497-2244-47F7-8997-1E85435D69B5}" sibTransId="{5F8834E6-107C-4C4A-8F38-48A3CE15E6BD}"/>
    <dgm:cxn modelId="{29EB38A4-94D0-4C86-87A0-D2E81EE72C43}" srcId="{A50FE504-1104-4E3E-96EE-82E0DF0B2B54}" destId="{C88CDECB-EDE2-42A1-AE94-A33923877D8E}" srcOrd="3" destOrd="0" parTransId="{EC304C8D-A63A-4D9B-A1BE-D316FB145D19}" sibTransId="{83B6A9FE-92E0-4CAE-8B2E-D770B5B6CFF8}"/>
    <dgm:cxn modelId="{91672185-113D-464F-A991-B6C02C9B684E}" type="presOf" srcId="{FF4AB757-4713-47A3-BB7B-067EDDCA996E}" destId="{92EF58C8-2887-4489-8F22-57FFE7EC3459}" srcOrd="2" destOrd="0" presId="urn:microsoft.com/office/officeart/2005/8/layout/gear1"/>
    <dgm:cxn modelId="{189FED80-DA2E-4501-9652-84CCB9F5A4C1}" srcId="{A50FE504-1104-4E3E-96EE-82E0DF0B2B54}" destId="{F3861B3F-BF66-4D4B-81DA-32C14F51281D}" srcOrd="1" destOrd="0" parTransId="{FA550013-F177-46D7-80BC-7BC300893607}" sibTransId="{9E7438B2-537E-42A6-BA5F-05765FBA3FCB}"/>
    <dgm:cxn modelId="{CC82C673-7EE1-4350-96B8-67D4A73BA401}" type="presOf" srcId="{BDC34ED5-887C-468E-8EE3-529DD9A202A5}" destId="{8E649EA4-DED8-4E90-A4CC-37AC9C36FCE9}" srcOrd="0" destOrd="2" presId="urn:microsoft.com/office/officeart/2005/8/layout/gear1"/>
    <dgm:cxn modelId="{FDA759DA-95D1-44FA-97A8-5BD0BC71C4BB}" type="presOf" srcId="{6DD56851-7116-4818-AF70-9D68EB2446D0}" destId="{8E649EA4-DED8-4E90-A4CC-37AC9C36FCE9}" srcOrd="0" destOrd="1" presId="urn:microsoft.com/office/officeart/2005/8/layout/gear1"/>
    <dgm:cxn modelId="{92B7BA4D-3975-4017-9309-48F06B1A64D2}" type="presOf" srcId="{1E7A08CD-796E-4338-99B0-839F289FCFB6}" destId="{26EF0600-9196-47C0-98E5-605DC30FA4D5}" srcOrd="0" destOrd="3" presId="urn:microsoft.com/office/officeart/2005/8/layout/gear1"/>
    <dgm:cxn modelId="{1DE9E4E1-CCA5-42EC-B630-2D223694FEC6}" srcId="{FF4AB757-4713-47A3-BB7B-067EDDCA996E}" destId="{BDC34ED5-887C-468E-8EE3-529DD9A202A5}" srcOrd="2" destOrd="0" parTransId="{07DE8B92-8976-478A-A464-69A9E5ED2E2D}" sibTransId="{8025F726-DAE7-41DD-8C71-AFB6D64FC893}"/>
    <dgm:cxn modelId="{B891803D-D4C6-4ADC-9BEE-DEA8D5B06FB8}" srcId="{FF4AB757-4713-47A3-BB7B-067EDDCA996E}" destId="{FDC1918C-95FB-411A-A706-4C3528F56870}" srcOrd="0" destOrd="0" parTransId="{60C73A2F-8AD3-42CE-B383-568E46D706AE}" sibTransId="{630362E8-3077-4F1E-B113-F452A17FC0AC}"/>
    <dgm:cxn modelId="{CBB1D260-8A5E-4EF0-B50B-6AC1A6DADBB5}" type="presOf" srcId="{C0CF5557-C2B1-470F-91FA-73CFA14ED9C4}" destId="{26EF0600-9196-47C0-98E5-605DC30FA4D5}" srcOrd="0" destOrd="0" presId="urn:microsoft.com/office/officeart/2005/8/layout/gear1"/>
    <dgm:cxn modelId="{67E2373C-7DCB-4FF3-8BF4-CD17CC52B0CC}" srcId="{9B7A818F-5D3F-409C-9E29-ABDE07DE0715}" destId="{C0CF5557-C2B1-470F-91FA-73CFA14ED9C4}" srcOrd="0" destOrd="0" parTransId="{B098F21F-A78A-45BB-A2E9-C25E971E32CE}" sibTransId="{1100A71D-FC28-4250-A44C-C4E791A4AC29}"/>
    <dgm:cxn modelId="{17DCA8D6-016B-4187-8673-65C889169427}" type="presOf" srcId="{A50FE504-1104-4E3E-96EE-82E0DF0B2B54}" destId="{7DB20512-D77D-426C-A8B0-FF9AA4F0733F}" srcOrd="0" destOrd="0" presId="urn:microsoft.com/office/officeart/2005/8/layout/gear1"/>
    <dgm:cxn modelId="{3A6835D5-4CC3-4A46-BF5D-744948EF5602}" type="presOf" srcId="{A5D563C2-43A8-4608-9C63-4628E8D4B277}" destId="{F5FFFA7E-3A0F-4BFF-8486-3359B31C434D}" srcOrd="0" destOrd="0" presId="urn:microsoft.com/office/officeart/2005/8/layout/gear1"/>
    <dgm:cxn modelId="{E5CBFF39-64E4-4386-B0E2-AB2AB42077CE}" type="presOf" srcId="{9B7A818F-5D3F-409C-9E29-ABDE07DE0715}" destId="{15956734-8971-4060-8A77-322EF64B3646}" srcOrd="0" destOrd="0" presId="urn:microsoft.com/office/officeart/2005/8/layout/gear1"/>
    <dgm:cxn modelId="{B01B93D1-1163-4627-A310-E9EB742B46D4}" srcId="{A50FE504-1104-4E3E-96EE-82E0DF0B2B54}" destId="{53E8B2FD-6381-4D6A-B846-7CBE61E2FBB9}" srcOrd="2" destOrd="0" parTransId="{A00328DF-5147-4E05-8413-C591528A47CA}" sibTransId="{62871C10-2CEF-4CDC-8556-7924E86EA65D}"/>
    <dgm:cxn modelId="{4F131468-EC67-469B-BC6F-D941F9C796CD}" type="presOf" srcId="{C88CDECB-EDE2-42A1-AE94-A33923877D8E}" destId="{6048E966-8AF5-4D74-BECA-C89D713841E6}" srcOrd="0" destOrd="3" presId="urn:microsoft.com/office/officeart/2005/8/layout/gear1"/>
    <dgm:cxn modelId="{8C8ADD41-0673-41EE-9773-332D7BC8F1AF}" type="presOf" srcId="{F3861B3F-BF66-4D4B-81DA-32C14F51281D}" destId="{6048E966-8AF5-4D74-BECA-C89D713841E6}" srcOrd="0" destOrd="1" presId="urn:microsoft.com/office/officeart/2005/8/layout/gear1"/>
    <dgm:cxn modelId="{7616C8FB-311C-4588-9ACE-2AEED164E9F4}" type="presParOf" srcId="{A5C7FF16-2964-475B-A4EB-363463532EFB}" destId="{15956734-8971-4060-8A77-322EF64B3646}" srcOrd="0" destOrd="0" presId="urn:microsoft.com/office/officeart/2005/8/layout/gear1"/>
    <dgm:cxn modelId="{8C8D24DD-E459-4276-97D8-0626291C9B22}" type="presParOf" srcId="{A5C7FF16-2964-475B-A4EB-363463532EFB}" destId="{CB98BCD4-332E-4BE0-8D27-DF38710943CF}" srcOrd="1" destOrd="0" presId="urn:microsoft.com/office/officeart/2005/8/layout/gear1"/>
    <dgm:cxn modelId="{5A426CA5-BED9-421C-B896-B1E4B7E0E651}" type="presParOf" srcId="{A5C7FF16-2964-475B-A4EB-363463532EFB}" destId="{3B81BBB3-50ED-432F-AC8B-AA8BFBEDD012}" srcOrd="2" destOrd="0" presId="urn:microsoft.com/office/officeart/2005/8/layout/gear1"/>
    <dgm:cxn modelId="{81386AA8-EA5F-462F-A32D-CD0785BA69E9}" type="presParOf" srcId="{A5C7FF16-2964-475B-A4EB-363463532EFB}" destId="{26EF0600-9196-47C0-98E5-605DC30FA4D5}" srcOrd="3" destOrd="0" presId="urn:microsoft.com/office/officeart/2005/8/layout/gear1"/>
    <dgm:cxn modelId="{977CD53A-92F0-4878-8B3F-FC24B84C8E72}" type="presParOf" srcId="{A5C7FF16-2964-475B-A4EB-363463532EFB}" destId="{7DB20512-D77D-426C-A8B0-FF9AA4F0733F}" srcOrd="4" destOrd="0" presId="urn:microsoft.com/office/officeart/2005/8/layout/gear1"/>
    <dgm:cxn modelId="{4358FF30-87CA-4F32-ACA8-30842C833BDE}" type="presParOf" srcId="{A5C7FF16-2964-475B-A4EB-363463532EFB}" destId="{BAF2B7F3-4ED4-45D5-AA15-42E23D37C06E}" srcOrd="5" destOrd="0" presId="urn:microsoft.com/office/officeart/2005/8/layout/gear1"/>
    <dgm:cxn modelId="{2C8F5C70-137F-4BF2-B38A-671F0E50DD4C}" type="presParOf" srcId="{A5C7FF16-2964-475B-A4EB-363463532EFB}" destId="{8101CAE7-5753-45BB-BC8E-0FD7D012E3FC}" srcOrd="6" destOrd="0" presId="urn:microsoft.com/office/officeart/2005/8/layout/gear1"/>
    <dgm:cxn modelId="{30BF1622-0869-4636-8171-CE33B12A58F5}" type="presParOf" srcId="{A5C7FF16-2964-475B-A4EB-363463532EFB}" destId="{6048E966-8AF5-4D74-BECA-C89D713841E6}" srcOrd="7" destOrd="0" presId="urn:microsoft.com/office/officeart/2005/8/layout/gear1"/>
    <dgm:cxn modelId="{14ECE34C-E29F-431C-A142-9F2CFA5F606D}" type="presParOf" srcId="{A5C7FF16-2964-475B-A4EB-363463532EFB}" destId="{27E6C6B7-CE4B-49CD-A3EF-C5C090915757}" srcOrd="8" destOrd="0" presId="urn:microsoft.com/office/officeart/2005/8/layout/gear1"/>
    <dgm:cxn modelId="{2893BADA-EC85-4646-B937-46E0886906B5}" type="presParOf" srcId="{A5C7FF16-2964-475B-A4EB-363463532EFB}" destId="{1E5224C9-0591-4009-AFF8-8B28F457BB85}" srcOrd="9" destOrd="0" presId="urn:microsoft.com/office/officeart/2005/8/layout/gear1"/>
    <dgm:cxn modelId="{AC6A1A1B-7A92-45E6-89CE-B7FDE6B02369}" type="presParOf" srcId="{A5C7FF16-2964-475B-A4EB-363463532EFB}" destId="{92EF58C8-2887-4489-8F22-57FFE7EC3459}" srcOrd="10" destOrd="0" presId="urn:microsoft.com/office/officeart/2005/8/layout/gear1"/>
    <dgm:cxn modelId="{4D1A1EBC-3CE8-4673-B153-26AB276A9765}" type="presParOf" srcId="{A5C7FF16-2964-475B-A4EB-363463532EFB}" destId="{9CB90C72-736D-484E-8028-BCA11B466390}" srcOrd="11" destOrd="0" presId="urn:microsoft.com/office/officeart/2005/8/layout/gear1"/>
    <dgm:cxn modelId="{9AEDD069-F658-4171-9F72-FA019E4F6378}" type="presParOf" srcId="{A5C7FF16-2964-475B-A4EB-363463532EFB}" destId="{8E649EA4-DED8-4E90-A4CC-37AC9C36FCE9}" srcOrd="12" destOrd="0" presId="urn:microsoft.com/office/officeart/2005/8/layout/gear1"/>
    <dgm:cxn modelId="{27E2D738-CD64-47B9-BD99-BEA0DACEF679}" type="presParOf" srcId="{A5C7FF16-2964-475B-A4EB-363463532EFB}" destId="{E0A5D0BE-B61D-4E35-86D1-CBBFACE3784E}" srcOrd="13" destOrd="0" presId="urn:microsoft.com/office/officeart/2005/8/layout/gear1"/>
    <dgm:cxn modelId="{B922975D-AB9D-4584-AB7D-B1A0146EDD89}" type="presParOf" srcId="{A5C7FF16-2964-475B-A4EB-363463532EFB}" destId="{9A97F835-F55A-4F8E-B807-A75468149F48}" srcOrd="14" destOrd="0" presId="urn:microsoft.com/office/officeart/2005/8/layout/gear1"/>
    <dgm:cxn modelId="{EDA8B743-0809-4482-AE1C-D2A28FAD383C}" type="presParOf" srcId="{A5C7FF16-2964-475B-A4EB-363463532EFB}" destId="{F5FFFA7E-3A0F-4BFF-8486-3359B31C434D}" srcOrd="15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50FE504-1104-4E3E-96EE-82E0DF0B2B54}">
      <dgm:prSet phldrT="[Text]" custT="1"/>
      <dgm:spPr/>
      <dgm:t>
        <a:bodyPr/>
        <a:lstStyle/>
        <a:p>
          <a:r>
            <a:rPr lang="en-US" sz="2400" b="1" dirty="0" smtClean="0"/>
            <a:t>Understands the various textual parts of a document expressed in N</a:t>
          </a:r>
          <a:r>
            <a:rPr lang="tr-TR" sz="2400" b="1" dirty="0" smtClean="0"/>
            <a:t>atural </a:t>
          </a:r>
          <a:r>
            <a:rPr lang="en-US" sz="2400" b="1" dirty="0" smtClean="0"/>
            <a:t>L</a:t>
          </a:r>
          <a:r>
            <a:rPr lang="tr-TR" sz="2400" b="1" dirty="0" smtClean="0"/>
            <a:t>anguage </a:t>
          </a:r>
          <a:endParaRPr lang="en-US" sz="2400" b="1" dirty="0"/>
        </a:p>
      </dgm:t>
    </dgm:pt>
    <dgm:pt modelId="{D39D9F66-15B6-4F71-8FCF-D0C49007B96A}" type="parTrans" cxnId="{C3DC28A3-96DC-40E6-9CBE-52098C738037}">
      <dgm:prSet/>
      <dgm:spPr/>
      <dgm:t>
        <a:bodyPr/>
        <a:lstStyle/>
        <a:p>
          <a:endParaRPr lang="en-US"/>
        </a:p>
      </dgm:t>
    </dgm:pt>
    <dgm:pt modelId="{06E2E3DF-F316-49D9-A67B-AA423B01443A}" type="sibTrans" cxnId="{C3DC28A3-96DC-40E6-9CBE-52098C738037}">
      <dgm:prSet/>
      <dgm:spPr/>
      <dgm:t>
        <a:bodyPr/>
        <a:lstStyle/>
        <a:p>
          <a:endParaRPr lang="en-US"/>
        </a:p>
      </dgm:t>
    </dgm:pt>
    <dgm:pt modelId="{FF4AB757-4713-47A3-BB7B-067EDDCA996E}">
      <dgm:prSet phldrT="[Text]" custT="1"/>
      <dgm:spPr/>
      <dgm:t>
        <a:bodyPr/>
        <a:lstStyle/>
        <a:p>
          <a:r>
            <a:rPr lang="en-US" sz="2400" b="1" dirty="0" smtClean="0"/>
            <a:t>Reveals concepts and relationships between them (“Model”-part)</a:t>
          </a:r>
          <a:endParaRPr lang="en-US" sz="2400" b="1" dirty="0"/>
        </a:p>
      </dgm:t>
    </dgm:pt>
    <dgm:pt modelId="{E8726CD3-43E2-4F93-B173-DF634BB69883}" type="parTrans" cxnId="{E638DC8D-33BA-4A0B-8BE5-0B0B41FB1B6A}">
      <dgm:prSet/>
      <dgm:spPr/>
      <dgm:t>
        <a:bodyPr/>
        <a:lstStyle/>
        <a:p>
          <a:endParaRPr lang="en-US"/>
        </a:p>
      </dgm:t>
    </dgm:pt>
    <dgm:pt modelId="{A5D563C2-43A8-4608-9C63-4628E8D4B277}" type="sibTrans" cxnId="{E638DC8D-33BA-4A0B-8BE5-0B0B41FB1B6A}">
      <dgm:prSet/>
      <dgm:spPr/>
      <dgm:t>
        <a:bodyPr/>
        <a:lstStyle/>
        <a:p>
          <a:endParaRPr lang="en-US"/>
        </a:p>
      </dgm:t>
    </dgm:pt>
    <dgm:pt modelId="{9B7A818F-5D3F-409C-9E29-ABDE07DE0715}">
      <dgm:prSet phldrT="[Text]" custT="1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b="1" dirty="0" smtClean="0"/>
            <a:t>Semantic Word Processor </a:t>
          </a:r>
          <a:endParaRPr lang="tr-TR" sz="2400" b="1" dirty="0" smtClean="0"/>
        </a:p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b="1" dirty="0" smtClean="0"/>
            <a:t>(Text-Based Knowledge Extractor)</a:t>
          </a:r>
        </a:p>
      </dgm:t>
    </dgm:pt>
    <dgm:pt modelId="{40DE1EEE-67DF-4DCB-B47B-38E70EB970DE}" type="parTrans" cxnId="{250FE77E-B845-4C57-A1CC-FCFC2E8A385B}">
      <dgm:prSet/>
      <dgm:spPr/>
      <dgm:t>
        <a:bodyPr/>
        <a:lstStyle/>
        <a:p>
          <a:endParaRPr lang="en-US"/>
        </a:p>
      </dgm:t>
    </dgm:pt>
    <dgm:pt modelId="{E4F370DE-48A1-45C7-83C3-BFB86AD09081}" type="sibTrans" cxnId="{250FE77E-B845-4C57-A1CC-FCFC2E8A385B}">
      <dgm:prSet/>
      <dgm:spPr/>
      <dgm:t>
        <a:bodyPr/>
        <a:lstStyle/>
        <a:p>
          <a:endParaRPr lang="en-US"/>
        </a:p>
      </dgm:t>
    </dgm:pt>
    <dgm:pt modelId="{CB9AAD08-1E59-434D-BC17-3B91F3022141}">
      <dgm:prSet phldrT="[Text]" custT="1"/>
      <dgm:spPr/>
      <dgm:t>
        <a:bodyPr/>
        <a:lstStyle/>
        <a:p>
          <a:r>
            <a:rPr lang="tr-TR" sz="2400" b="1" dirty="0" smtClean="0"/>
            <a:t>Consistency &amp; Completeness Checking</a:t>
          </a:r>
          <a:endParaRPr lang="en-US" sz="2400" b="1" dirty="0"/>
        </a:p>
      </dgm:t>
    </dgm:pt>
    <dgm:pt modelId="{3E071866-BF08-4466-85C6-1D8566C4956E}" type="parTrans" cxnId="{8423B501-DF09-44FA-A357-E9B9AE89F5EE}">
      <dgm:prSet/>
      <dgm:spPr/>
      <dgm:t>
        <a:bodyPr/>
        <a:lstStyle/>
        <a:p>
          <a:endParaRPr lang="en-US"/>
        </a:p>
      </dgm:t>
    </dgm:pt>
    <dgm:pt modelId="{5991CBC7-B7E4-4326-8205-8D51D3CF4D2C}" type="sibTrans" cxnId="{8423B501-DF09-44FA-A357-E9B9AE89F5EE}">
      <dgm:prSet/>
      <dgm:spPr/>
      <dgm:t>
        <a:bodyPr/>
        <a:lstStyle/>
        <a:p>
          <a:endParaRPr lang="en-US"/>
        </a:p>
      </dgm:t>
    </dgm:pt>
    <dgm:pt modelId="{C9E87E69-D2CA-4F5A-9388-921F210C716C}" type="pres">
      <dgm:prSet presAssocID="{571CC073-B4EA-454E-8A5E-FC001A76EABC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0592C1-F025-430C-A126-4FBACDB80AA7}" type="pres">
      <dgm:prSet presAssocID="{571CC073-B4EA-454E-8A5E-FC001A76EABC}" presName="dummyMaxCanvas" presStyleCnt="0">
        <dgm:presLayoutVars/>
      </dgm:prSet>
      <dgm:spPr/>
    </dgm:pt>
    <dgm:pt modelId="{B6FE1096-1A8B-486F-A2F2-BFE651986DE1}" type="pres">
      <dgm:prSet presAssocID="{571CC073-B4EA-454E-8A5E-FC001A76EABC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2DBC89-3DEE-4C9D-A5DD-C75F2D09F26D}" type="pres">
      <dgm:prSet presAssocID="{571CC073-B4EA-454E-8A5E-FC001A76EABC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3974DF-CED9-43C0-9800-58A69F1C01F4}" type="pres">
      <dgm:prSet presAssocID="{571CC073-B4EA-454E-8A5E-FC001A76EABC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BB9107-BCC1-4B5B-A22B-7D120B00A45B}" type="pres">
      <dgm:prSet presAssocID="{571CC073-B4EA-454E-8A5E-FC001A76EABC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08E2AF-35C5-4D10-B9BD-27B72D8D543D}" type="pres">
      <dgm:prSet presAssocID="{571CC073-B4EA-454E-8A5E-FC001A76EABC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12C489-0C5D-41B2-9C01-150CCE225B65}" type="pres">
      <dgm:prSet presAssocID="{571CC073-B4EA-454E-8A5E-FC001A76EABC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200B1C-43C1-4407-8CFE-1D87860FA3DA}" type="pres">
      <dgm:prSet presAssocID="{571CC073-B4EA-454E-8A5E-FC001A76EABC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F35500-1A10-4FB0-94AC-CE4AD8D45D5E}" type="pres">
      <dgm:prSet presAssocID="{571CC073-B4EA-454E-8A5E-FC001A76EABC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1783F7-056F-4D20-8EB8-2276A023D8BB}" type="pres">
      <dgm:prSet presAssocID="{571CC073-B4EA-454E-8A5E-FC001A76EABC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600127-B6E7-4D32-AE77-DBB9DC3D5BC8}" type="pres">
      <dgm:prSet presAssocID="{571CC073-B4EA-454E-8A5E-FC001A76EABC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199AE3-81A1-49A8-8D2F-5900D798294B}" type="pres">
      <dgm:prSet presAssocID="{571CC073-B4EA-454E-8A5E-FC001A76EABC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63B31C-B0E4-4550-8D74-3EE0AB3D8B9C}" type="presOf" srcId="{CB9AAD08-1E59-434D-BC17-3B91F3022141}" destId="{EA199AE3-81A1-49A8-8D2F-5900D798294B}" srcOrd="1" destOrd="0" presId="urn:microsoft.com/office/officeart/2005/8/layout/vProcess5"/>
    <dgm:cxn modelId="{C3DC28A3-96DC-40E6-9CBE-52098C738037}" srcId="{571CC073-B4EA-454E-8A5E-FC001A76EABC}" destId="{A50FE504-1104-4E3E-96EE-82E0DF0B2B54}" srcOrd="1" destOrd="0" parTransId="{D39D9F66-15B6-4F71-8FCF-D0C49007B96A}" sibTransId="{06E2E3DF-F316-49D9-A67B-AA423B01443A}"/>
    <dgm:cxn modelId="{E52BAE7F-74EA-4008-A718-02E99EA9D604}" type="presOf" srcId="{06E2E3DF-F316-49D9-A67B-AA423B01443A}" destId="{A612C489-0C5D-41B2-9C01-150CCE225B65}" srcOrd="0" destOrd="0" presId="urn:microsoft.com/office/officeart/2005/8/layout/vProcess5"/>
    <dgm:cxn modelId="{AF3AE6DD-33DC-4442-B691-A1095750ED4D}" type="presOf" srcId="{FF4AB757-4713-47A3-BB7B-067EDDCA996E}" destId="{973974DF-CED9-43C0-9800-58A69F1C01F4}" srcOrd="0" destOrd="0" presId="urn:microsoft.com/office/officeart/2005/8/layout/vProcess5"/>
    <dgm:cxn modelId="{9E6C83F6-1564-48C7-AC30-E772ABD11430}" type="presOf" srcId="{A50FE504-1104-4E3E-96EE-82E0DF0B2B54}" destId="{CA1783F7-056F-4D20-8EB8-2276A023D8BB}" srcOrd="1" destOrd="0" presId="urn:microsoft.com/office/officeart/2005/8/layout/vProcess5"/>
    <dgm:cxn modelId="{8423B501-DF09-44FA-A357-E9B9AE89F5EE}" srcId="{571CC073-B4EA-454E-8A5E-FC001A76EABC}" destId="{CB9AAD08-1E59-434D-BC17-3B91F3022141}" srcOrd="3" destOrd="0" parTransId="{3E071866-BF08-4466-85C6-1D8566C4956E}" sibTransId="{5991CBC7-B7E4-4326-8205-8D51D3CF4D2C}"/>
    <dgm:cxn modelId="{E126C6FC-BB96-488F-83CF-280E4E3AA682}" type="presOf" srcId="{E4F370DE-48A1-45C7-83C3-BFB86AD09081}" destId="{AB08E2AF-35C5-4D10-B9BD-27B72D8D543D}" srcOrd="0" destOrd="0" presId="urn:microsoft.com/office/officeart/2005/8/layout/vProcess5"/>
    <dgm:cxn modelId="{B086B838-4537-4B7A-A2F8-1FEE3FDBAC7A}" type="presOf" srcId="{571CC073-B4EA-454E-8A5E-FC001A76EABC}" destId="{C9E87E69-D2CA-4F5A-9388-921F210C716C}" srcOrd="0" destOrd="0" presId="urn:microsoft.com/office/officeart/2005/8/layout/vProcess5"/>
    <dgm:cxn modelId="{76AE50D5-06F3-4C7D-A027-82FE5E3900BB}" type="presOf" srcId="{FF4AB757-4713-47A3-BB7B-067EDDCA996E}" destId="{5F600127-B6E7-4D32-AE77-DBB9DC3D5BC8}" srcOrd="1" destOrd="0" presId="urn:microsoft.com/office/officeart/2005/8/layout/vProcess5"/>
    <dgm:cxn modelId="{E638DC8D-33BA-4A0B-8BE5-0B0B41FB1B6A}" srcId="{571CC073-B4EA-454E-8A5E-FC001A76EABC}" destId="{FF4AB757-4713-47A3-BB7B-067EDDCA996E}" srcOrd="2" destOrd="0" parTransId="{E8726CD3-43E2-4F93-B173-DF634BB69883}" sibTransId="{A5D563C2-43A8-4608-9C63-4628E8D4B277}"/>
    <dgm:cxn modelId="{BAC2A7D3-0586-4216-A086-2021C48EE108}" type="presOf" srcId="{A50FE504-1104-4E3E-96EE-82E0DF0B2B54}" destId="{D12DBC89-3DEE-4C9D-A5DD-C75F2D09F26D}" srcOrd="0" destOrd="0" presId="urn:microsoft.com/office/officeart/2005/8/layout/vProcess5"/>
    <dgm:cxn modelId="{1004BE04-645F-44CD-91BF-ED631B0C1CD9}" type="presOf" srcId="{9B7A818F-5D3F-409C-9E29-ABDE07DE0715}" destId="{CFF35500-1A10-4FB0-94AC-CE4AD8D45D5E}" srcOrd="1" destOrd="0" presId="urn:microsoft.com/office/officeart/2005/8/layout/vProcess5"/>
    <dgm:cxn modelId="{250FE77E-B845-4C57-A1CC-FCFC2E8A385B}" srcId="{571CC073-B4EA-454E-8A5E-FC001A76EABC}" destId="{9B7A818F-5D3F-409C-9E29-ABDE07DE0715}" srcOrd="0" destOrd="0" parTransId="{40DE1EEE-67DF-4DCB-B47B-38E70EB970DE}" sibTransId="{E4F370DE-48A1-45C7-83C3-BFB86AD09081}"/>
    <dgm:cxn modelId="{FE877C0C-AB2E-4DCC-B14A-702DC29F37EE}" type="presOf" srcId="{9B7A818F-5D3F-409C-9E29-ABDE07DE0715}" destId="{B6FE1096-1A8B-486F-A2F2-BFE651986DE1}" srcOrd="0" destOrd="0" presId="urn:microsoft.com/office/officeart/2005/8/layout/vProcess5"/>
    <dgm:cxn modelId="{C83F44E7-1C61-43F3-9F54-FEA69B7CAC08}" type="presOf" srcId="{A5D563C2-43A8-4608-9C63-4628E8D4B277}" destId="{DC200B1C-43C1-4407-8CFE-1D87860FA3DA}" srcOrd="0" destOrd="0" presId="urn:microsoft.com/office/officeart/2005/8/layout/vProcess5"/>
    <dgm:cxn modelId="{14B3E8F7-0F92-4489-A65F-81476E116232}" type="presOf" srcId="{CB9AAD08-1E59-434D-BC17-3B91F3022141}" destId="{FBBB9107-BCC1-4B5B-A22B-7D120B00A45B}" srcOrd="0" destOrd="0" presId="urn:microsoft.com/office/officeart/2005/8/layout/vProcess5"/>
    <dgm:cxn modelId="{8B6F88DD-54F8-46DC-B515-4B7D3D7327B7}" type="presParOf" srcId="{C9E87E69-D2CA-4F5A-9388-921F210C716C}" destId="{ED0592C1-F025-430C-A126-4FBACDB80AA7}" srcOrd="0" destOrd="0" presId="urn:microsoft.com/office/officeart/2005/8/layout/vProcess5"/>
    <dgm:cxn modelId="{8EA32D57-5378-48E2-8F3E-71F85DF5FFF0}" type="presParOf" srcId="{C9E87E69-D2CA-4F5A-9388-921F210C716C}" destId="{B6FE1096-1A8B-486F-A2F2-BFE651986DE1}" srcOrd="1" destOrd="0" presId="urn:microsoft.com/office/officeart/2005/8/layout/vProcess5"/>
    <dgm:cxn modelId="{81A26694-7DA1-43E0-AB94-1DDF489990F9}" type="presParOf" srcId="{C9E87E69-D2CA-4F5A-9388-921F210C716C}" destId="{D12DBC89-3DEE-4C9D-A5DD-C75F2D09F26D}" srcOrd="2" destOrd="0" presId="urn:microsoft.com/office/officeart/2005/8/layout/vProcess5"/>
    <dgm:cxn modelId="{5C843DD6-C095-4F82-B625-0B8414525470}" type="presParOf" srcId="{C9E87E69-D2CA-4F5A-9388-921F210C716C}" destId="{973974DF-CED9-43C0-9800-58A69F1C01F4}" srcOrd="3" destOrd="0" presId="urn:microsoft.com/office/officeart/2005/8/layout/vProcess5"/>
    <dgm:cxn modelId="{B2F587E4-0C43-4E3D-A88B-2C389805F9DB}" type="presParOf" srcId="{C9E87E69-D2CA-4F5A-9388-921F210C716C}" destId="{FBBB9107-BCC1-4B5B-A22B-7D120B00A45B}" srcOrd="4" destOrd="0" presId="urn:microsoft.com/office/officeart/2005/8/layout/vProcess5"/>
    <dgm:cxn modelId="{9648168F-0BFF-4DA9-9C28-0D16A256E3E8}" type="presParOf" srcId="{C9E87E69-D2CA-4F5A-9388-921F210C716C}" destId="{AB08E2AF-35C5-4D10-B9BD-27B72D8D543D}" srcOrd="5" destOrd="0" presId="urn:microsoft.com/office/officeart/2005/8/layout/vProcess5"/>
    <dgm:cxn modelId="{DE45B3C2-5A89-4047-AC55-EA18186E0288}" type="presParOf" srcId="{C9E87E69-D2CA-4F5A-9388-921F210C716C}" destId="{A612C489-0C5D-41B2-9C01-150CCE225B65}" srcOrd="6" destOrd="0" presId="urn:microsoft.com/office/officeart/2005/8/layout/vProcess5"/>
    <dgm:cxn modelId="{9BAF9612-F6F0-4E41-B456-F0C5FE9C62D4}" type="presParOf" srcId="{C9E87E69-D2CA-4F5A-9388-921F210C716C}" destId="{DC200B1C-43C1-4407-8CFE-1D87860FA3DA}" srcOrd="7" destOrd="0" presId="urn:microsoft.com/office/officeart/2005/8/layout/vProcess5"/>
    <dgm:cxn modelId="{5F60069B-0E33-47B1-A030-AB5C1B938CF5}" type="presParOf" srcId="{C9E87E69-D2CA-4F5A-9388-921F210C716C}" destId="{CFF35500-1A10-4FB0-94AC-CE4AD8D45D5E}" srcOrd="8" destOrd="0" presId="urn:microsoft.com/office/officeart/2005/8/layout/vProcess5"/>
    <dgm:cxn modelId="{BE388557-A3BF-4F02-9B84-EF25AE16FE59}" type="presParOf" srcId="{C9E87E69-D2CA-4F5A-9388-921F210C716C}" destId="{CA1783F7-056F-4D20-8EB8-2276A023D8BB}" srcOrd="9" destOrd="0" presId="urn:microsoft.com/office/officeart/2005/8/layout/vProcess5"/>
    <dgm:cxn modelId="{961F5324-B357-40EE-819F-2F2225D0F67A}" type="presParOf" srcId="{C9E87E69-D2CA-4F5A-9388-921F210C716C}" destId="{5F600127-B6E7-4D32-AE77-DBB9DC3D5BC8}" srcOrd="10" destOrd="0" presId="urn:microsoft.com/office/officeart/2005/8/layout/vProcess5"/>
    <dgm:cxn modelId="{77C5F283-F392-4DB3-A6B8-32F74252C2F6}" type="presParOf" srcId="{C9E87E69-D2CA-4F5A-9388-921F210C716C}" destId="{EA199AE3-81A1-49A8-8D2F-5900D798294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50FE504-1104-4E3E-96EE-82E0DF0B2B54}">
      <dgm:prSet phldrT="[Text]" custT="1"/>
      <dgm:spPr/>
      <dgm:t>
        <a:bodyPr/>
        <a:lstStyle/>
        <a:p>
          <a:r>
            <a:rPr lang="en-US" sz="1800" b="1" dirty="0" smtClean="0"/>
            <a:t>“Everywhere” Document Regeneration</a:t>
          </a:r>
          <a:r>
            <a:rPr lang="tr-TR" sz="1800" b="1" dirty="0" smtClean="0"/>
            <a:t>:</a:t>
          </a:r>
          <a:r>
            <a:rPr lang="en-US" sz="1800" b="1" dirty="0" smtClean="0"/>
            <a:t> "tell once, show everywhere“:</a:t>
          </a:r>
          <a:r>
            <a:rPr lang="tr-TR" sz="1800" b="1" dirty="0" smtClean="0"/>
            <a:t> </a:t>
          </a:r>
          <a:r>
            <a:rPr lang="en-US" sz="1800" b="1" dirty="0" smtClean="0"/>
            <a:t>recycling knowledge from (1) the same document, or of (2) another related document</a:t>
          </a:r>
          <a:endParaRPr lang="en-US" sz="1800" b="1" dirty="0"/>
        </a:p>
      </dgm:t>
    </dgm:pt>
    <dgm:pt modelId="{D39D9F66-15B6-4F71-8FCF-D0C49007B96A}" type="parTrans" cxnId="{C3DC28A3-96DC-40E6-9CBE-52098C738037}">
      <dgm:prSet/>
      <dgm:spPr/>
      <dgm:t>
        <a:bodyPr/>
        <a:lstStyle/>
        <a:p>
          <a:endParaRPr lang="en-US" sz="2000"/>
        </a:p>
      </dgm:t>
    </dgm:pt>
    <dgm:pt modelId="{06E2E3DF-F316-49D9-A67B-AA423B01443A}" type="sibTrans" cxnId="{C3DC28A3-96DC-40E6-9CBE-52098C738037}">
      <dgm:prSet/>
      <dgm:spPr/>
      <dgm:t>
        <a:bodyPr/>
        <a:lstStyle/>
        <a:p>
          <a:endParaRPr lang="en-US" sz="2000"/>
        </a:p>
      </dgm:t>
    </dgm:pt>
    <dgm:pt modelId="{FF4AB757-4713-47A3-BB7B-067EDDCA996E}">
      <dgm:prSet phldrT="[Text]" custT="1"/>
      <dgm:spPr/>
      <dgm:t>
        <a:bodyPr/>
        <a:lstStyle/>
        <a:p>
          <a:r>
            <a:rPr lang="en-US" sz="1800" b="1" dirty="0" smtClean="0"/>
            <a:t>Open </a:t>
          </a:r>
          <a:r>
            <a:rPr lang="tr-TR" sz="1800" b="1" dirty="0" smtClean="0"/>
            <a:t>Source Software under Eclipse Foundation </a:t>
          </a:r>
          <a:r>
            <a:rPr lang="en-US" sz="1800" b="1" dirty="0" smtClean="0"/>
            <a:t>for Future Dissemination and </a:t>
          </a:r>
          <a:r>
            <a:rPr lang="en-US" sz="1800" b="1" noProof="0" dirty="0" smtClean="0"/>
            <a:t>Exploitation</a:t>
          </a:r>
          <a:r>
            <a:rPr lang="tr-TR" sz="1800" b="1" dirty="0" smtClean="0"/>
            <a:t> </a:t>
          </a:r>
          <a:r>
            <a:rPr lang="en-US" sz="1800" b="1" noProof="0" dirty="0" smtClean="0"/>
            <a:t>to</a:t>
          </a:r>
          <a:r>
            <a:rPr lang="en-GB" sz="1800" dirty="0" smtClean="0"/>
            <a:t> </a:t>
          </a:r>
          <a:r>
            <a:rPr lang="en-GB" sz="1800" b="1" dirty="0" smtClean="0"/>
            <a:t>further extend the Business Value Chain</a:t>
          </a:r>
          <a:endParaRPr lang="en-US" sz="1800" b="1" dirty="0"/>
        </a:p>
      </dgm:t>
    </dgm:pt>
    <dgm:pt modelId="{E8726CD3-43E2-4F93-B173-DF634BB69883}" type="parTrans" cxnId="{E638DC8D-33BA-4A0B-8BE5-0B0B41FB1B6A}">
      <dgm:prSet/>
      <dgm:spPr/>
      <dgm:t>
        <a:bodyPr/>
        <a:lstStyle/>
        <a:p>
          <a:endParaRPr lang="en-US" sz="2000"/>
        </a:p>
      </dgm:t>
    </dgm:pt>
    <dgm:pt modelId="{A5D563C2-43A8-4608-9C63-4628E8D4B277}" type="sibTrans" cxnId="{E638DC8D-33BA-4A0B-8BE5-0B0B41FB1B6A}">
      <dgm:prSet/>
      <dgm:spPr/>
      <dgm:t>
        <a:bodyPr/>
        <a:lstStyle/>
        <a:p>
          <a:endParaRPr lang="en-US" sz="2000"/>
        </a:p>
      </dgm:t>
    </dgm:pt>
    <dgm:pt modelId="{9BA3BFB1-40BC-4608-A3C1-4892621633F4}">
      <dgm:prSet phldrT="[Text]" custT="1"/>
      <dgm:spPr/>
      <dgm:t>
        <a:bodyPr/>
        <a:lstStyle/>
        <a:p>
          <a:r>
            <a:rPr lang="en-US" sz="1800" b="1" dirty="0" smtClean="0"/>
            <a:t>Consistency Checking: </a:t>
          </a:r>
          <a:r>
            <a:rPr lang="en-GB" sz="1800" b="1" dirty="0" smtClean="0"/>
            <a:t>the objective to provide a Consistency Checker that automates Quality Reviews of  Requirements Engineering</a:t>
          </a:r>
          <a:endParaRPr lang="en-US" sz="1800" b="1" dirty="0"/>
        </a:p>
      </dgm:t>
    </dgm:pt>
    <dgm:pt modelId="{80901D5D-DAB7-4467-A5EB-8A89CD88B662}" type="parTrans" cxnId="{BCF5DF0D-FFD4-408C-A6DB-3B51F0EAD055}">
      <dgm:prSet/>
      <dgm:spPr/>
      <dgm:t>
        <a:bodyPr/>
        <a:lstStyle/>
        <a:p>
          <a:endParaRPr lang="en-US" sz="2000"/>
        </a:p>
      </dgm:t>
    </dgm:pt>
    <dgm:pt modelId="{E8A6600B-6B1A-4EF6-95E9-1DEFBD93B2F1}" type="sibTrans" cxnId="{BCF5DF0D-FFD4-408C-A6DB-3B51F0EAD055}">
      <dgm:prSet/>
      <dgm:spPr/>
      <dgm:t>
        <a:bodyPr/>
        <a:lstStyle/>
        <a:p>
          <a:endParaRPr lang="en-US" sz="2000"/>
        </a:p>
      </dgm:t>
    </dgm:pt>
    <dgm:pt modelId="{ADE62514-D186-4F2A-8007-DA2D3ECF5917}">
      <dgm:prSet phldrT="[Text]" custT="1"/>
      <dgm:spPr/>
      <dgm:t>
        <a:bodyPr/>
        <a:lstStyle/>
        <a:p>
          <a:r>
            <a:rPr lang="en-US" sz="1800" b="1" dirty="0" smtClean="0"/>
            <a:t>“MW” Knowledge Dissemination Standard (.mw ModelWriter exchange format)</a:t>
          </a:r>
          <a:endParaRPr lang="en-US" sz="1800" b="1" dirty="0"/>
        </a:p>
      </dgm:t>
    </dgm:pt>
    <dgm:pt modelId="{B3350170-E485-4F76-AC77-A40CE0CCEB97}" type="parTrans" cxnId="{37F93913-2AE8-481E-A7E4-950EB1C69593}">
      <dgm:prSet/>
      <dgm:spPr/>
      <dgm:t>
        <a:bodyPr/>
        <a:lstStyle/>
        <a:p>
          <a:endParaRPr lang="en-US" sz="2000"/>
        </a:p>
      </dgm:t>
    </dgm:pt>
    <dgm:pt modelId="{55562814-A0AB-47F7-A568-7C7492193169}" type="sibTrans" cxnId="{37F93913-2AE8-481E-A7E4-950EB1C69593}">
      <dgm:prSet/>
      <dgm:spPr/>
      <dgm:t>
        <a:bodyPr/>
        <a:lstStyle/>
        <a:p>
          <a:endParaRPr lang="en-US" sz="2000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4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  <dgm:t>
        <a:bodyPr/>
        <a:lstStyle/>
        <a:p>
          <a:endParaRPr lang="en-US"/>
        </a:p>
      </dgm:t>
    </dgm:pt>
    <dgm:pt modelId="{0CC9D516-AF50-449F-94BB-47477852AD53}" type="pres">
      <dgm:prSet presAssocID="{571CC073-B4EA-454E-8A5E-FC001A76EABC}" presName="extraNode" presStyleLbl="node1" presStyleIdx="0" presStyleCnt="4"/>
      <dgm:spPr/>
    </dgm:pt>
    <dgm:pt modelId="{44A52C95-0F8F-4D9A-AFA3-B197DFE13F6B}" type="pres">
      <dgm:prSet presAssocID="{571CC073-B4EA-454E-8A5E-FC001A76EABC}" presName="dstNode" presStyleLbl="node1" presStyleIdx="0" presStyleCnt="4"/>
      <dgm:spPr/>
    </dgm:pt>
    <dgm:pt modelId="{75E5B31E-F96A-4310-906E-165C6457FC35}" type="pres">
      <dgm:prSet presAssocID="{A50FE504-1104-4E3E-96EE-82E0DF0B2B54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F651BA-84C1-4A52-AD0D-B1C463F0A349}" type="pres">
      <dgm:prSet presAssocID="{A50FE504-1104-4E3E-96EE-82E0DF0B2B54}" presName="accent_1" presStyleCnt="0"/>
      <dgm:spPr/>
    </dgm:pt>
    <dgm:pt modelId="{D674996A-9698-4C0E-A987-5AA7107C8C4A}" type="pres">
      <dgm:prSet presAssocID="{A50FE504-1104-4E3E-96EE-82E0DF0B2B54}" presName="accentRepeatNode" presStyleLbl="solidFgAcc1" presStyleIdx="0" presStyleCnt="4"/>
      <dgm:spPr/>
    </dgm:pt>
    <dgm:pt modelId="{35946B6A-C79D-43ED-A9BB-D43F7A1B11AC}" type="pres">
      <dgm:prSet presAssocID="{9BA3BFB1-40BC-4608-A3C1-4892621633F4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00914D-B781-4C43-A4FD-C953FE0B02B6}" type="pres">
      <dgm:prSet presAssocID="{9BA3BFB1-40BC-4608-A3C1-4892621633F4}" presName="accent_2" presStyleCnt="0"/>
      <dgm:spPr/>
    </dgm:pt>
    <dgm:pt modelId="{7EB2EFC3-00A9-48B7-84F0-724AD22CF8C5}" type="pres">
      <dgm:prSet presAssocID="{9BA3BFB1-40BC-4608-A3C1-4892621633F4}" presName="accentRepeatNode" presStyleLbl="solidFgAcc1" presStyleIdx="1" presStyleCnt="4"/>
      <dgm:spPr/>
    </dgm:pt>
    <dgm:pt modelId="{28E28C4A-B666-4713-AF33-DC7A55C31910}" type="pres">
      <dgm:prSet presAssocID="{FF4AB757-4713-47A3-BB7B-067EDDCA996E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847197-625B-4B6B-B5A8-C440C325C69A}" type="pres">
      <dgm:prSet presAssocID="{FF4AB757-4713-47A3-BB7B-067EDDCA996E}" presName="accent_3" presStyleCnt="0"/>
      <dgm:spPr/>
    </dgm:pt>
    <dgm:pt modelId="{F2ED3955-CA3A-476D-A8C3-4768977D5415}" type="pres">
      <dgm:prSet presAssocID="{FF4AB757-4713-47A3-BB7B-067EDDCA996E}" presName="accentRepeatNode" presStyleLbl="solidFgAcc1" presStyleIdx="2" presStyleCnt="4"/>
      <dgm:spPr/>
    </dgm:pt>
    <dgm:pt modelId="{F3326EF4-3F1C-40D6-AD2F-41BE48E9075D}" type="pres">
      <dgm:prSet presAssocID="{ADE62514-D186-4F2A-8007-DA2D3ECF5917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67F432-F86A-4821-8A91-EF7DFC3D0BF7}" type="pres">
      <dgm:prSet presAssocID="{ADE62514-D186-4F2A-8007-DA2D3ECF5917}" presName="accent_4" presStyleCnt="0"/>
      <dgm:spPr/>
    </dgm:pt>
    <dgm:pt modelId="{15963DCC-9385-4E35-98B0-E26130FF1FA6}" type="pres">
      <dgm:prSet presAssocID="{ADE62514-D186-4F2A-8007-DA2D3ECF5917}" presName="accentRepeatNode" presStyleLbl="solidFgAcc1" presStyleIdx="3" presStyleCnt="4"/>
      <dgm:spPr/>
    </dgm:pt>
  </dgm:ptLst>
  <dgm:cxnLst>
    <dgm:cxn modelId="{BB66A5EB-1F77-4B37-87BC-A51E157F26DF}" type="presOf" srcId="{ADE62514-D186-4F2A-8007-DA2D3ECF5917}" destId="{F3326EF4-3F1C-40D6-AD2F-41BE48E9075D}" srcOrd="0" destOrd="0" presId="urn:microsoft.com/office/officeart/2008/layout/VerticalCurvedList"/>
    <dgm:cxn modelId="{46F054F4-9F35-4F96-B549-AE311B5B9E97}" type="presOf" srcId="{A50FE504-1104-4E3E-96EE-82E0DF0B2B54}" destId="{75E5B31E-F96A-4310-906E-165C6457FC35}" srcOrd="0" destOrd="0" presId="urn:microsoft.com/office/officeart/2008/layout/VerticalCurvedList"/>
    <dgm:cxn modelId="{E638DC8D-33BA-4A0B-8BE5-0B0B41FB1B6A}" srcId="{571CC073-B4EA-454E-8A5E-FC001A76EABC}" destId="{FF4AB757-4713-47A3-BB7B-067EDDCA996E}" srcOrd="2" destOrd="0" parTransId="{E8726CD3-43E2-4F93-B173-DF634BB69883}" sibTransId="{A5D563C2-43A8-4608-9C63-4628E8D4B277}"/>
    <dgm:cxn modelId="{FDEE9034-AB2D-4CDA-8BC7-988F2B4BAA1E}" type="presOf" srcId="{9BA3BFB1-40BC-4608-A3C1-4892621633F4}" destId="{35946B6A-C79D-43ED-A9BB-D43F7A1B11AC}" srcOrd="0" destOrd="0" presId="urn:microsoft.com/office/officeart/2008/layout/VerticalCurvedList"/>
    <dgm:cxn modelId="{C3DC28A3-96DC-40E6-9CBE-52098C738037}" srcId="{571CC073-B4EA-454E-8A5E-FC001A76EABC}" destId="{A50FE504-1104-4E3E-96EE-82E0DF0B2B54}" srcOrd="0" destOrd="0" parTransId="{D39D9F66-15B6-4F71-8FCF-D0C49007B96A}" sibTransId="{06E2E3DF-F316-49D9-A67B-AA423B01443A}"/>
    <dgm:cxn modelId="{33BD4D41-3321-4FA6-8EDA-EFB4AB0E8AC4}" type="presOf" srcId="{571CC073-B4EA-454E-8A5E-FC001A76EABC}" destId="{C1F95457-0E13-4C00-AF3F-5279185B3005}" srcOrd="0" destOrd="0" presId="urn:microsoft.com/office/officeart/2008/layout/VerticalCurvedList"/>
    <dgm:cxn modelId="{37F93913-2AE8-481E-A7E4-950EB1C69593}" srcId="{571CC073-B4EA-454E-8A5E-FC001A76EABC}" destId="{ADE62514-D186-4F2A-8007-DA2D3ECF5917}" srcOrd="3" destOrd="0" parTransId="{B3350170-E485-4F76-AC77-A40CE0CCEB97}" sibTransId="{55562814-A0AB-47F7-A568-7C7492193169}"/>
    <dgm:cxn modelId="{3288D039-3AFA-4381-AE37-427637380B36}" type="presOf" srcId="{FF4AB757-4713-47A3-BB7B-067EDDCA996E}" destId="{28E28C4A-B666-4713-AF33-DC7A55C31910}" srcOrd="0" destOrd="0" presId="urn:microsoft.com/office/officeart/2008/layout/VerticalCurvedList"/>
    <dgm:cxn modelId="{BCF5DF0D-FFD4-408C-A6DB-3B51F0EAD055}" srcId="{571CC073-B4EA-454E-8A5E-FC001A76EABC}" destId="{9BA3BFB1-40BC-4608-A3C1-4892621633F4}" srcOrd="1" destOrd="0" parTransId="{80901D5D-DAB7-4467-A5EB-8A89CD88B662}" sibTransId="{E8A6600B-6B1A-4EF6-95E9-1DEFBD93B2F1}"/>
    <dgm:cxn modelId="{51FD49CA-D708-4BCD-BE31-6AA23D6DBA9C}" type="presOf" srcId="{06E2E3DF-F316-49D9-A67B-AA423B01443A}" destId="{84E162AD-861D-4555-B043-F79679CCDBDA}" srcOrd="0" destOrd="0" presId="urn:microsoft.com/office/officeart/2008/layout/VerticalCurvedList"/>
    <dgm:cxn modelId="{D32E4D65-04EB-4384-AB0C-4D1F668D7156}" type="presParOf" srcId="{C1F95457-0E13-4C00-AF3F-5279185B3005}" destId="{4208A881-E163-4E2D-843D-3E50A7960126}" srcOrd="0" destOrd="0" presId="urn:microsoft.com/office/officeart/2008/layout/VerticalCurvedList"/>
    <dgm:cxn modelId="{2AD69530-271E-44D5-9E99-406CC09890AC}" type="presParOf" srcId="{4208A881-E163-4E2D-843D-3E50A7960126}" destId="{18DFAB4C-927C-4D8E-B963-160FBB72A981}" srcOrd="0" destOrd="0" presId="urn:microsoft.com/office/officeart/2008/layout/VerticalCurvedList"/>
    <dgm:cxn modelId="{0ED66A1F-2B95-435C-8C89-ADA6531CEDEA}" type="presParOf" srcId="{18DFAB4C-927C-4D8E-B963-160FBB72A981}" destId="{D7A136A3-59C3-4E7B-B46A-5EBCE8A4078B}" srcOrd="0" destOrd="0" presId="urn:microsoft.com/office/officeart/2008/layout/VerticalCurvedList"/>
    <dgm:cxn modelId="{ACAB3156-8EAE-4B31-96A8-23438CCA0326}" type="presParOf" srcId="{18DFAB4C-927C-4D8E-B963-160FBB72A981}" destId="{84E162AD-861D-4555-B043-F79679CCDBDA}" srcOrd="1" destOrd="0" presId="urn:microsoft.com/office/officeart/2008/layout/VerticalCurvedList"/>
    <dgm:cxn modelId="{1DFD5389-CB18-4A49-B3CD-6C50FD7BC49C}" type="presParOf" srcId="{18DFAB4C-927C-4D8E-B963-160FBB72A981}" destId="{0CC9D516-AF50-449F-94BB-47477852AD53}" srcOrd="2" destOrd="0" presId="urn:microsoft.com/office/officeart/2008/layout/VerticalCurvedList"/>
    <dgm:cxn modelId="{44579ACE-6989-45FC-85B5-7F7CB7AB6052}" type="presParOf" srcId="{18DFAB4C-927C-4D8E-B963-160FBB72A981}" destId="{44A52C95-0F8F-4D9A-AFA3-B197DFE13F6B}" srcOrd="3" destOrd="0" presId="urn:microsoft.com/office/officeart/2008/layout/VerticalCurvedList"/>
    <dgm:cxn modelId="{A7917A49-5D20-4F10-B381-2DA04E8D247F}" type="presParOf" srcId="{4208A881-E163-4E2D-843D-3E50A7960126}" destId="{75E5B31E-F96A-4310-906E-165C6457FC35}" srcOrd="1" destOrd="0" presId="urn:microsoft.com/office/officeart/2008/layout/VerticalCurvedList"/>
    <dgm:cxn modelId="{A9E12DED-74C3-4608-BB96-3498E5CB047C}" type="presParOf" srcId="{4208A881-E163-4E2D-843D-3E50A7960126}" destId="{C8F651BA-84C1-4A52-AD0D-B1C463F0A349}" srcOrd="2" destOrd="0" presId="urn:microsoft.com/office/officeart/2008/layout/VerticalCurvedList"/>
    <dgm:cxn modelId="{8DCBBC39-42A8-4B97-8FEC-2EAB0F9529A6}" type="presParOf" srcId="{C8F651BA-84C1-4A52-AD0D-B1C463F0A349}" destId="{D674996A-9698-4C0E-A987-5AA7107C8C4A}" srcOrd="0" destOrd="0" presId="urn:microsoft.com/office/officeart/2008/layout/VerticalCurvedList"/>
    <dgm:cxn modelId="{7ACFED44-C870-4D34-B444-16DAD200D592}" type="presParOf" srcId="{4208A881-E163-4E2D-843D-3E50A7960126}" destId="{35946B6A-C79D-43ED-A9BB-D43F7A1B11AC}" srcOrd="3" destOrd="0" presId="urn:microsoft.com/office/officeart/2008/layout/VerticalCurvedList"/>
    <dgm:cxn modelId="{705E1532-B74A-40EA-9EE0-78324E837056}" type="presParOf" srcId="{4208A881-E163-4E2D-843D-3E50A7960126}" destId="{4B00914D-B781-4C43-A4FD-C953FE0B02B6}" srcOrd="4" destOrd="0" presId="urn:microsoft.com/office/officeart/2008/layout/VerticalCurvedList"/>
    <dgm:cxn modelId="{9FB54158-91CE-4729-ADC5-ED961B4447E5}" type="presParOf" srcId="{4B00914D-B781-4C43-A4FD-C953FE0B02B6}" destId="{7EB2EFC3-00A9-48B7-84F0-724AD22CF8C5}" srcOrd="0" destOrd="0" presId="urn:microsoft.com/office/officeart/2008/layout/VerticalCurvedList"/>
    <dgm:cxn modelId="{A936866A-1028-48D3-BCEF-A293062E9CA7}" type="presParOf" srcId="{4208A881-E163-4E2D-843D-3E50A7960126}" destId="{28E28C4A-B666-4713-AF33-DC7A55C31910}" srcOrd="5" destOrd="0" presId="urn:microsoft.com/office/officeart/2008/layout/VerticalCurvedList"/>
    <dgm:cxn modelId="{28A12A86-0890-4166-AE88-8BD8130F254B}" type="presParOf" srcId="{4208A881-E163-4E2D-843D-3E50A7960126}" destId="{D5847197-625B-4B6B-B5A8-C440C325C69A}" srcOrd="6" destOrd="0" presId="urn:microsoft.com/office/officeart/2008/layout/VerticalCurvedList"/>
    <dgm:cxn modelId="{742B190D-4A98-430F-894A-A43B9AE1BA58}" type="presParOf" srcId="{D5847197-625B-4B6B-B5A8-C440C325C69A}" destId="{F2ED3955-CA3A-476D-A8C3-4768977D5415}" srcOrd="0" destOrd="0" presId="urn:microsoft.com/office/officeart/2008/layout/VerticalCurvedList"/>
    <dgm:cxn modelId="{E31D76BA-BE8D-436B-A1E9-D207FCE6CB9F}" type="presParOf" srcId="{4208A881-E163-4E2D-843D-3E50A7960126}" destId="{F3326EF4-3F1C-40D6-AD2F-41BE48E9075D}" srcOrd="7" destOrd="0" presId="urn:microsoft.com/office/officeart/2008/layout/VerticalCurvedList"/>
    <dgm:cxn modelId="{4BDC9932-317A-4CE1-A889-514D8F8D2CC3}" type="presParOf" srcId="{4208A881-E163-4E2D-843D-3E50A7960126}" destId="{7867F432-F86A-4821-8A91-EF7DFC3D0BF7}" srcOrd="8" destOrd="0" presId="urn:microsoft.com/office/officeart/2008/layout/VerticalCurvedList"/>
    <dgm:cxn modelId="{94A58D87-3E25-4292-90A1-1E16109880EE}" type="presParOf" srcId="{7867F432-F86A-4821-8A91-EF7DFC3D0BF7}" destId="{15963DCC-9385-4E35-98B0-E26130FF1FA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2320D77-3CBF-4A96-B00A-61BEEF89E848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80BC076-E1F2-473E-A4FC-4F1B9FE5CD51}">
      <dgm:prSet/>
      <dgm:spPr/>
      <dgm:t>
        <a:bodyPr/>
        <a:lstStyle/>
        <a:p>
          <a:pPr rtl="0"/>
          <a:r>
            <a:rPr lang="tr-TR" baseline="0" dirty="0" smtClean="0"/>
            <a:t>WP3 (UNIT)</a:t>
          </a:r>
          <a:endParaRPr lang="en-US" dirty="0"/>
        </a:p>
      </dgm:t>
    </dgm:pt>
    <dgm:pt modelId="{74698D24-3ACD-43CF-9CBA-1885758DC678}" type="parTrans" cxnId="{6C68940E-27AB-4E97-90DB-8831A8019FE3}">
      <dgm:prSet/>
      <dgm:spPr/>
      <dgm:t>
        <a:bodyPr/>
        <a:lstStyle/>
        <a:p>
          <a:endParaRPr lang="en-US"/>
        </a:p>
      </dgm:t>
    </dgm:pt>
    <dgm:pt modelId="{3278942A-49DB-41D6-A568-9451D75EC100}" type="sibTrans" cxnId="{6C68940E-27AB-4E97-90DB-8831A8019FE3}">
      <dgm:prSet/>
      <dgm:spPr/>
      <dgm:t>
        <a:bodyPr/>
        <a:lstStyle/>
        <a:p>
          <a:endParaRPr lang="en-US"/>
        </a:p>
      </dgm:t>
    </dgm:pt>
    <dgm:pt modelId="{DEC20A41-E729-45BC-91F6-BD8524888715}">
      <dgm:prSet/>
      <dgm:spPr/>
      <dgm:t>
        <a:bodyPr/>
        <a:lstStyle/>
        <a:p>
          <a:pPr rtl="0"/>
          <a:r>
            <a:rPr lang="tr-TR" baseline="0" dirty="0" smtClean="0"/>
            <a:t>WP4 (MANTIS)</a:t>
          </a:r>
          <a:endParaRPr lang="en-US" dirty="0"/>
        </a:p>
      </dgm:t>
    </dgm:pt>
    <dgm:pt modelId="{2D449AA0-6640-4636-ADE0-84CD26D692B5}" type="parTrans" cxnId="{8018EF3E-A7FF-4B8C-A76F-88D378D4BB30}">
      <dgm:prSet/>
      <dgm:spPr/>
      <dgm:t>
        <a:bodyPr/>
        <a:lstStyle/>
        <a:p>
          <a:endParaRPr lang="en-US"/>
        </a:p>
      </dgm:t>
    </dgm:pt>
    <dgm:pt modelId="{C7AA2A14-D7AD-4948-B318-D44687B9C2E3}" type="sibTrans" cxnId="{8018EF3E-A7FF-4B8C-A76F-88D378D4BB30}">
      <dgm:prSet/>
      <dgm:spPr/>
      <dgm:t>
        <a:bodyPr/>
        <a:lstStyle/>
        <a:p>
          <a:endParaRPr lang="en-US"/>
        </a:p>
      </dgm:t>
    </dgm:pt>
    <dgm:pt modelId="{3FB69B1A-1EB8-459A-9811-0CD9158B5CB6}">
      <dgm:prSet/>
      <dgm:spPr/>
      <dgm:t>
        <a:bodyPr/>
        <a:lstStyle/>
        <a:p>
          <a:pPr rtl="0"/>
          <a:r>
            <a:rPr lang="tr-TR" baseline="0" dirty="0" smtClean="0"/>
            <a:t>WP6 (OBEO)</a:t>
          </a:r>
          <a:endParaRPr lang="en-US" dirty="0"/>
        </a:p>
      </dgm:t>
    </dgm:pt>
    <dgm:pt modelId="{6A59C6C7-62B0-4CE2-961C-F4A229505294}" type="parTrans" cxnId="{527B1D6F-3D62-4688-9208-84E1929F632D}">
      <dgm:prSet/>
      <dgm:spPr/>
      <dgm:t>
        <a:bodyPr/>
        <a:lstStyle/>
        <a:p>
          <a:endParaRPr lang="en-US"/>
        </a:p>
      </dgm:t>
    </dgm:pt>
    <dgm:pt modelId="{75FA9576-6011-4105-BC68-66A09656E29B}" type="sibTrans" cxnId="{527B1D6F-3D62-4688-9208-84E1929F632D}">
      <dgm:prSet/>
      <dgm:spPr/>
      <dgm:t>
        <a:bodyPr/>
        <a:lstStyle/>
        <a:p>
          <a:endParaRPr lang="en-US"/>
        </a:p>
      </dgm:t>
    </dgm:pt>
    <dgm:pt modelId="{37E49A14-5DD6-46F0-82DC-8CBCAB193ECE}">
      <dgm:prSet/>
      <dgm:spPr/>
      <dgm:t>
        <a:bodyPr/>
        <a:lstStyle/>
        <a:p>
          <a:pPr rtl="0"/>
          <a:r>
            <a:rPr lang="tr-TR" dirty="0" smtClean="0"/>
            <a:t>WP2 (LORIA)</a:t>
          </a:r>
          <a:endParaRPr lang="en-US" dirty="0"/>
        </a:p>
      </dgm:t>
    </dgm:pt>
    <dgm:pt modelId="{08779644-0D27-477D-8687-A0885C648068}" type="parTrans" cxnId="{25E05B16-D003-4F94-8FFF-CBE1F26301DF}">
      <dgm:prSet/>
      <dgm:spPr/>
      <dgm:t>
        <a:bodyPr/>
        <a:lstStyle/>
        <a:p>
          <a:endParaRPr lang="en-US"/>
        </a:p>
      </dgm:t>
    </dgm:pt>
    <dgm:pt modelId="{7DC3CFDD-8E07-4653-96B2-8E186E4E4177}" type="sibTrans" cxnId="{25E05B16-D003-4F94-8FFF-CBE1F26301DF}">
      <dgm:prSet/>
      <dgm:spPr/>
      <dgm:t>
        <a:bodyPr/>
        <a:lstStyle/>
        <a:p>
          <a:endParaRPr lang="en-US"/>
        </a:p>
      </dgm:t>
    </dgm:pt>
    <dgm:pt modelId="{F71CFF87-E0BA-4072-8210-D9D6A11F669E}">
      <dgm:prSet/>
      <dgm:spPr/>
      <dgm:t>
        <a:bodyPr/>
        <a:lstStyle/>
        <a:p>
          <a:pPr rtl="0"/>
          <a:r>
            <a:rPr lang="en-US" baseline="0" smtClean="0"/>
            <a:t>Semantic </a:t>
          </a:r>
          <a:r>
            <a:rPr lang="tr-TR" baseline="0" smtClean="0"/>
            <a:t>Parser</a:t>
          </a:r>
          <a:endParaRPr lang="en-US" dirty="0"/>
        </a:p>
      </dgm:t>
    </dgm:pt>
    <dgm:pt modelId="{25C3E9C0-7D93-4567-B4A4-00EC93198871}" type="parTrans" cxnId="{7F413BBA-6771-4C01-A300-A2F1011FFA8D}">
      <dgm:prSet/>
      <dgm:spPr/>
      <dgm:t>
        <a:bodyPr/>
        <a:lstStyle/>
        <a:p>
          <a:endParaRPr lang="en-US"/>
        </a:p>
      </dgm:t>
    </dgm:pt>
    <dgm:pt modelId="{019A9BD3-5455-4391-BEA3-9358E313EA41}" type="sibTrans" cxnId="{7F413BBA-6771-4C01-A300-A2F1011FFA8D}">
      <dgm:prSet/>
      <dgm:spPr/>
      <dgm:t>
        <a:bodyPr/>
        <a:lstStyle/>
        <a:p>
          <a:endParaRPr lang="en-US"/>
        </a:p>
      </dgm:t>
    </dgm:pt>
    <dgm:pt modelId="{202EA808-0845-4CB0-94E1-A577637259FF}">
      <dgm:prSet/>
      <dgm:spPr/>
      <dgm:t>
        <a:bodyPr/>
        <a:lstStyle/>
        <a:p>
          <a:pPr rtl="0"/>
          <a:r>
            <a:rPr lang="tr-TR" baseline="0" dirty="0" smtClean="0"/>
            <a:t>B</a:t>
          </a:r>
          <a:r>
            <a:rPr lang="en-US" baseline="0" dirty="0" smtClean="0"/>
            <a:t>i-directional sync</a:t>
          </a:r>
          <a:r>
            <a:rPr lang="tr-TR" baseline="0" dirty="0" smtClean="0"/>
            <a:t>hronization</a:t>
          </a:r>
          <a:r>
            <a:rPr lang="en-US" baseline="0" dirty="0" smtClean="0"/>
            <a:t> mechanism between texts and models</a:t>
          </a:r>
          <a:endParaRPr lang="en-US" dirty="0"/>
        </a:p>
      </dgm:t>
    </dgm:pt>
    <dgm:pt modelId="{053ADEAC-6972-45C8-8490-5E50A2BDB24C}" type="parTrans" cxnId="{15CC8F82-B56F-49DF-BFCD-B1323951F727}">
      <dgm:prSet/>
      <dgm:spPr/>
      <dgm:t>
        <a:bodyPr/>
        <a:lstStyle/>
        <a:p>
          <a:endParaRPr lang="en-US"/>
        </a:p>
      </dgm:t>
    </dgm:pt>
    <dgm:pt modelId="{C4B5BFBE-D05E-40D8-A217-A269612C34CD}" type="sibTrans" cxnId="{15CC8F82-B56F-49DF-BFCD-B1323951F727}">
      <dgm:prSet/>
      <dgm:spPr/>
      <dgm:t>
        <a:bodyPr/>
        <a:lstStyle/>
        <a:p>
          <a:endParaRPr lang="en-US"/>
        </a:p>
      </dgm:t>
    </dgm:pt>
    <dgm:pt modelId="{A616282C-90A4-409A-98EA-101DB849F474}">
      <dgm:prSet/>
      <dgm:spPr/>
      <dgm:t>
        <a:bodyPr/>
        <a:lstStyle/>
        <a:p>
          <a:pPr rtl="0"/>
          <a:r>
            <a:rPr lang="en-US" baseline="0" dirty="0" smtClean="0"/>
            <a:t>A federated Knowledge Base and its API</a:t>
          </a:r>
          <a:endParaRPr lang="en-US" dirty="0"/>
        </a:p>
      </dgm:t>
    </dgm:pt>
    <dgm:pt modelId="{6AE3F61C-C70D-4295-B157-A5D2E96632F2}" type="parTrans" cxnId="{02C059BF-6121-4A09-AD16-2A28BE8E6093}">
      <dgm:prSet/>
      <dgm:spPr/>
      <dgm:t>
        <a:bodyPr/>
        <a:lstStyle/>
        <a:p>
          <a:endParaRPr lang="en-US"/>
        </a:p>
      </dgm:t>
    </dgm:pt>
    <dgm:pt modelId="{48653AFB-B8F4-492F-B613-40D25F635686}" type="sibTrans" cxnId="{02C059BF-6121-4A09-AD16-2A28BE8E6093}">
      <dgm:prSet/>
      <dgm:spPr/>
      <dgm:t>
        <a:bodyPr/>
        <a:lstStyle/>
        <a:p>
          <a:endParaRPr lang="en-US"/>
        </a:p>
      </dgm:t>
    </dgm:pt>
    <dgm:pt modelId="{F8039E7C-E1BB-4767-902E-ADE7AC968FDA}">
      <dgm:prSet/>
      <dgm:spPr/>
      <dgm:t>
        <a:bodyPr/>
        <a:lstStyle/>
        <a:p>
          <a:pPr rtl="0"/>
          <a:r>
            <a:rPr lang="en-GB" dirty="0" smtClean="0"/>
            <a:t>A complete “ModelWriter” tool integrating of all these in a consistent </a:t>
          </a:r>
          <a:r>
            <a:rPr lang="tr-TR" dirty="0" smtClean="0"/>
            <a:t>way</a:t>
          </a:r>
          <a:endParaRPr lang="en-US" dirty="0"/>
        </a:p>
      </dgm:t>
    </dgm:pt>
    <dgm:pt modelId="{0F0D902D-A06E-4EEF-B1B5-894C2B242F68}" type="parTrans" cxnId="{77085384-38C9-4338-A90E-3D890C57C9AB}">
      <dgm:prSet/>
      <dgm:spPr/>
      <dgm:t>
        <a:bodyPr/>
        <a:lstStyle/>
        <a:p>
          <a:endParaRPr lang="en-US"/>
        </a:p>
      </dgm:t>
    </dgm:pt>
    <dgm:pt modelId="{91DF0109-7975-410A-855C-0F37C4F33B2B}" type="sibTrans" cxnId="{77085384-38C9-4338-A90E-3D890C57C9AB}">
      <dgm:prSet/>
      <dgm:spPr/>
      <dgm:t>
        <a:bodyPr/>
        <a:lstStyle/>
        <a:p>
          <a:endParaRPr lang="en-US"/>
        </a:p>
      </dgm:t>
    </dgm:pt>
    <dgm:pt modelId="{6A8F36AB-C7C8-4480-B222-C1E12745DF71}">
      <dgm:prSet/>
      <dgm:spPr/>
      <dgm:t>
        <a:bodyPr/>
        <a:lstStyle/>
        <a:p>
          <a:pPr rtl="0"/>
          <a:r>
            <a:rPr lang="tr-TR" baseline="0" dirty="0" smtClean="0"/>
            <a:t>S</a:t>
          </a:r>
          <a:r>
            <a:rPr lang="en-US" baseline="0" dirty="0" err="1" smtClean="0"/>
            <a:t>ync</a:t>
          </a:r>
          <a:r>
            <a:rPr lang="tr-TR" baseline="0" dirty="0" smtClean="0"/>
            <a:t>hronization</a:t>
          </a:r>
          <a:r>
            <a:rPr lang="en-US" baseline="0" dirty="0" smtClean="0"/>
            <a:t>  mechanism between texts</a:t>
          </a:r>
          <a:r>
            <a:rPr lang="tr-TR" baseline="0" dirty="0" smtClean="0"/>
            <a:t>/models &amp; knowledge base</a:t>
          </a:r>
          <a:endParaRPr lang="en-US" dirty="0"/>
        </a:p>
      </dgm:t>
    </dgm:pt>
    <dgm:pt modelId="{4CAA01FE-2F0B-4EC0-B24B-314088684A3E}" type="parTrans" cxnId="{833E7474-68CA-44F3-AC26-F16F170974DD}">
      <dgm:prSet/>
      <dgm:spPr/>
      <dgm:t>
        <a:bodyPr/>
        <a:lstStyle/>
        <a:p>
          <a:endParaRPr lang="en-US"/>
        </a:p>
      </dgm:t>
    </dgm:pt>
    <dgm:pt modelId="{1CE1E420-CEE0-43F8-95AD-41963FF9F40F}" type="sibTrans" cxnId="{833E7474-68CA-44F3-AC26-F16F170974DD}">
      <dgm:prSet/>
      <dgm:spPr/>
      <dgm:t>
        <a:bodyPr/>
        <a:lstStyle/>
        <a:p>
          <a:endParaRPr lang="en-US"/>
        </a:p>
      </dgm:t>
    </dgm:pt>
    <dgm:pt modelId="{1D17BA11-0131-4F6C-A585-1F468E4BD289}">
      <dgm:prSet/>
      <dgm:spPr/>
      <dgm:t>
        <a:bodyPr/>
        <a:lstStyle/>
        <a:p>
          <a:pPr rtl="0"/>
          <a:r>
            <a:rPr lang="en-US" baseline="0" dirty="0" smtClean="0"/>
            <a:t>bi-directional transformation between text and formal knowledge representation</a:t>
          </a:r>
          <a:endParaRPr lang="en-US" dirty="0"/>
        </a:p>
      </dgm:t>
    </dgm:pt>
    <dgm:pt modelId="{8D702C19-819B-4E1B-80E4-9217BC608E62}" type="parTrans" cxnId="{7866419E-C3F5-46A7-855C-803DED35EF68}">
      <dgm:prSet/>
      <dgm:spPr/>
      <dgm:t>
        <a:bodyPr/>
        <a:lstStyle/>
        <a:p>
          <a:endParaRPr lang="en-US"/>
        </a:p>
      </dgm:t>
    </dgm:pt>
    <dgm:pt modelId="{96A2FCE6-5E80-4C76-80ED-1721B2220978}" type="sibTrans" cxnId="{7866419E-C3F5-46A7-855C-803DED35EF68}">
      <dgm:prSet/>
      <dgm:spPr/>
      <dgm:t>
        <a:bodyPr/>
        <a:lstStyle/>
        <a:p>
          <a:endParaRPr lang="en-US"/>
        </a:p>
      </dgm:t>
    </dgm:pt>
    <dgm:pt modelId="{9C077587-D1B6-4A98-8C2A-F3E16C32A79E}">
      <dgm:prSet/>
      <dgm:spPr/>
      <dgm:t>
        <a:bodyPr/>
        <a:lstStyle/>
        <a:p>
          <a:pPr rtl="0"/>
          <a:r>
            <a:rPr lang="tr-TR" dirty="0" smtClean="0"/>
            <a:t>User Interfaces</a:t>
          </a:r>
          <a:endParaRPr lang="en-US" dirty="0"/>
        </a:p>
      </dgm:t>
    </dgm:pt>
    <dgm:pt modelId="{B673B8E7-19A1-40E6-942A-B27D8579898E}" type="parTrans" cxnId="{A20B4638-0A36-4667-B305-8408CBA96FCD}">
      <dgm:prSet/>
      <dgm:spPr/>
      <dgm:t>
        <a:bodyPr/>
        <a:lstStyle/>
        <a:p>
          <a:endParaRPr lang="en-US"/>
        </a:p>
      </dgm:t>
    </dgm:pt>
    <dgm:pt modelId="{AA2A100F-3979-41A6-B4BF-BCF0884CF8AE}" type="sibTrans" cxnId="{A20B4638-0A36-4667-B305-8408CBA96FCD}">
      <dgm:prSet/>
      <dgm:spPr/>
      <dgm:t>
        <a:bodyPr/>
        <a:lstStyle/>
        <a:p>
          <a:endParaRPr lang="en-US"/>
        </a:p>
      </dgm:t>
    </dgm:pt>
    <dgm:pt modelId="{46C34D1F-E513-48FF-A968-E5CB79D49449}">
      <dgm:prSet/>
      <dgm:spPr/>
      <dgm:t>
        <a:bodyPr/>
        <a:lstStyle/>
        <a:p>
          <a:pPr rtl="0"/>
          <a:r>
            <a:rPr lang="tr-TR" baseline="0" dirty="0" smtClean="0"/>
            <a:t>Consistency </a:t>
          </a:r>
          <a:r>
            <a:rPr lang="en-US" baseline="0" dirty="0" smtClean="0"/>
            <a:t>checker</a:t>
          </a:r>
          <a:r>
            <a:rPr lang="tr-TR" baseline="0" dirty="0" smtClean="0"/>
            <a:t> </a:t>
          </a:r>
          <a:r>
            <a:rPr lang="en-US" baseline="0" dirty="0" smtClean="0"/>
            <a:t>plug-in for consistency</a:t>
          </a:r>
          <a:endParaRPr lang="en-US" dirty="0"/>
        </a:p>
      </dgm:t>
    </dgm:pt>
    <dgm:pt modelId="{B98EA76C-876C-49EE-B8A7-77E855A87F2C}" type="parTrans" cxnId="{85A2CD5A-FED6-4EEA-82F8-44253203C025}">
      <dgm:prSet/>
      <dgm:spPr/>
      <dgm:t>
        <a:bodyPr/>
        <a:lstStyle/>
        <a:p>
          <a:endParaRPr lang="en-US"/>
        </a:p>
      </dgm:t>
    </dgm:pt>
    <dgm:pt modelId="{A6A551B1-BFFE-4CAB-B41E-7689F27B9C9C}" type="sibTrans" cxnId="{85A2CD5A-FED6-4EEA-82F8-44253203C025}">
      <dgm:prSet/>
      <dgm:spPr/>
      <dgm:t>
        <a:bodyPr/>
        <a:lstStyle/>
        <a:p>
          <a:endParaRPr lang="en-US"/>
        </a:p>
      </dgm:t>
    </dgm:pt>
    <dgm:pt modelId="{DA204B41-0414-479F-818E-68DA77744433}">
      <dgm:prSet/>
      <dgm:spPr/>
      <dgm:t>
        <a:bodyPr/>
        <a:lstStyle/>
        <a:p>
          <a:pPr rtl="0"/>
          <a:r>
            <a:rPr lang="tr-TR" dirty="0" smtClean="0"/>
            <a:t>Configuration &amp; Traceability Components</a:t>
          </a:r>
          <a:endParaRPr lang="en-US" dirty="0"/>
        </a:p>
      </dgm:t>
    </dgm:pt>
    <dgm:pt modelId="{F833BAF0-738C-42DE-84E2-1D7A1B05B987}" type="parTrans" cxnId="{86115BE6-6E38-4CE5-8104-9BB70F5FBD5B}">
      <dgm:prSet/>
      <dgm:spPr/>
      <dgm:t>
        <a:bodyPr/>
        <a:lstStyle/>
        <a:p>
          <a:endParaRPr lang="en-US"/>
        </a:p>
      </dgm:t>
    </dgm:pt>
    <dgm:pt modelId="{E13224AD-BA4C-4AB2-B676-375B8B8FC634}" type="sibTrans" cxnId="{86115BE6-6E38-4CE5-8104-9BB70F5FBD5B}">
      <dgm:prSet/>
      <dgm:spPr/>
      <dgm:t>
        <a:bodyPr/>
        <a:lstStyle/>
        <a:p>
          <a:endParaRPr lang="en-US"/>
        </a:p>
      </dgm:t>
    </dgm:pt>
    <dgm:pt modelId="{FBDAB40B-62E8-49B8-BCAF-28C34AE1B6DC}">
      <dgm:prSet/>
      <dgm:spPr/>
      <dgm:t>
        <a:bodyPr/>
        <a:lstStyle/>
        <a:p>
          <a:pPr rtl="0"/>
          <a:r>
            <a:rPr lang="tr-TR" dirty="0" smtClean="0"/>
            <a:t>Document Generation</a:t>
          </a:r>
          <a:endParaRPr lang="en-US" dirty="0"/>
        </a:p>
      </dgm:t>
    </dgm:pt>
    <dgm:pt modelId="{4ACE5BA6-20F8-4148-83DF-7142179CBA43}" type="parTrans" cxnId="{800C69E7-4B2E-4DE0-A654-67C73CDFFA2B}">
      <dgm:prSet/>
      <dgm:spPr/>
      <dgm:t>
        <a:bodyPr/>
        <a:lstStyle/>
        <a:p>
          <a:endParaRPr lang="en-US"/>
        </a:p>
      </dgm:t>
    </dgm:pt>
    <dgm:pt modelId="{962E923E-2FAB-4408-944E-D57199F63DB5}" type="sibTrans" cxnId="{800C69E7-4B2E-4DE0-A654-67C73CDFFA2B}">
      <dgm:prSet/>
      <dgm:spPr/>
      <dgm:t>
        <a:bodyPr/>
        <a:lstStyle/>
        <a:p>
          <a:endParaRPr lang="en-US"/>
        </a:p>
      </dgm:t>
    </dgm:pt>
    <dgm:pt modelId="{B19D8A3B-52AF-4D7B-8810-C4014A387ED0}" type="pres">
      <dgm:prSet presAssocID="{52320D77-3CBF-4A96-B00A-61BEEF89E84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0C41115-8D29-4F46-B320-2631A33520F5}" type="pres">
      <dgm:prSet presAssocID="{37E49A14-5DD6-46F0-82DC-8CBCAB193ECE}" presName="composite" presStyleCnt="0"/>
      <dgm:spPr/>
    </dgm:pt>
    <dgm:pt modelId="{A5CFDB7F-ACCF-4F1A-8886-0DFF70975904}" type="pres">
      <dgm:prSet presAssocID="{37E49A14-5DD6-46F0-82DC-8CBCAB193ECE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D0A9DC-A4F8-45EF-9D75-E223D6BC5AAA}" type="pres">
      <dgm:prSet presAssocID="{37E49A14-5DD6-46F0-82DC-8CBCAB193ECE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D8AF34-08AD-40E1-AF85-A684662C9AD7}" type="pres">
      <dgm:prSet presAssocID="{7DC3CFDD-8E07-4653-96B2-8E186E4E4177}" presName="space" presStyleCnt="0"/>
      <dgm:spPr/>
    </dgm:pt>
    <dgm:pt modelId="{70A6C4DF-3042-49B0-AB4F-597FB5971730}" type="pres">
      <dgm:prSet presAssocID="{780BC076-E1F2-473E-A4FC-4F1B9FE5CD51}" presName="composite" presStyleCnt="0"/>
      <dgm:spPr/>
    </dgm:pt>
    <dgm:pt modelId="{7AA22C94-CA25-4AAC-AC57-BB9728510664}" type="pres">
      <dgm:prSet presAssocID="{780BC076-E1F2-473E-A4FC-4F1B9FE5CD51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3DE0DA-9C33-4F7D-8B4D-358769D0F62A}" type="pres">
      <dgm:prSet presAssocID="{780BC076-E1F2-473E-A4FC-4F1B9FE5CD51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C9F5CD-D757-4A6E-B904-EAEB2E662261}" type="pres">
      <dgm:prSet presAssocID="{3278942A-49DB-41D6-A568-9451D75EC100}" presName="space" presStyleCnt="0"/>
      <dgm:spPr/>
    </dgm:pt>
    <dgm:pt modelId="{184D3064-AF47-494F-A3D7-2A269E7A4AAF}" type="pres">
      <dgm:prSet presAssocID="{DEC20A41-E729-45BC-91F6-BD8524888715}" presName="composite" presStyleCnt="0"/>
      <dgm:spPr/>
    </dgm:pt>
    <dgm:pt modelId="{A99E0AE4-DC1D-4009-9432-07638544E234}" type="pres">
      <dgm:prSet presAssocID="{DEC20A41-E729-45BC-91F6-BD8524888715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14754B-B484-422F-94C2-91B11F3A1BA0}" type="pres">
      <dgm:prSet presAssocID="{DEC20A41-E729-45BC-91F6-BD8524888715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DAC739-7CC1-46B1-BADD-22B5C945D761}" type="pres">
      <dgm:prSet presAssocID="{C7AA2A14-D7AD-4948-B318-D44687B9C2E3}" presName="space" presStyleCnt="0"/>
      <dgm:spPr/>
    </dgm:pt>
    <dgm:pt modelId="{8D9C94AF-AA01-4C55-A8D4-F6FA99AE4BE5}" type="pres">
      <dgm:prSet presAssocID="{3FB69B1A-1EB8-459A-9811-0CD9158B5CB6}" presName="composite" presStyleCnt="0"/>
      <dgm:spPr/>
    </dgm:pt>
    <dgm:pt modelId="{9AB36AE3-2079-49D4-B421-C8BC2E45012C}" type="pres">
      <dgm:prSet presAssocID="{3FB69B1A-1EB8-459A-9811-0CD9158B5CB6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4CD34C-2D61-4859-9491-D0D168726D62}" type="pres">
      <dgm:prSet presAssocID="{3FB69B1A-1EB8-459A-9811-0CD9158B5CB6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413BBA-6771-4C01-A300-A2F1011FFA8D}" srcId="{37E49A14-5DD6-46F0-82DC-8CBCAB193ECE}" destId="{F71CFF87-E0BA-4072-8210-D9D6A11F669E}" srcOrd="0" destOrd="0" parTransId="{25C3E9C0-7D93-4567-B4A4-00EC93198871}" sibTransId="{019A9BD3-5455-4391-BEA3-9358E313EA41}"/>
    <dgm:cxn modelId="{93995E1E-D616-444B-993D-BBA9BBC9269E}" type="presOf" srcId="{F8039E7C-E1BB-4767-902E-ADE7AC968FDA}" destId="{144CD34C-2D61-4859-9491-D0D168726D62}" srcOrd="0" destOrd="0" presId="urn:microsoft.com/office/officeart/2005/8/layout/hList1"/>
    <dgm:cxn modelId="{77085384-38C9-4338-A90E-3D890C57C9AB}" srcId="{3FB69B1A-1EB8-459A-9811-0CD9158B5CB6}" destId="{F8039E7C-E1BB-4767-902E-ADE7AC968FDA}" srcOrd="0" destOrd="0" parTransId="{0F0D902D-A06E-4EEF-B1B5-894C2B242F68}" sibTransId="{91DF0109-7975-410A-855C-0F37C4F33B2B}"/>
    <dgm:cxn modelId="{A20B4638-0A36-4667-B305-8408CBA96FCD}" srcId="{3FB69B1A-1EB8-459A-9811-0CD9158B5CB6}" destId="{9C077587-D1B6-4A98-8C2A-F3E16C32A79E}" srcOrd="1" destOrd="0" parTransId="{B673B8E7-19A1-40E6-942A-B27D8579898E}" sibTransId="{AA2A100F-3979-41A6-B4BF-BCF0884CF8AE}"/>
    <dgm:cxn modelId="{7B85763D-73F4-4DA1-A874-80D3E28407B8}" type="presOf" srcId="{37E49A14-5DD6-46F0-82DC-8CBCAB193ECE}" destId="{A5CFDB7F-ACCF-4F1A-8886-0DFF70975904}" srcOrd="0" destOrd="0" presId="urn:microsoft.com/office/officeart/2005/8/layout/hList1"/>
    <dgm:cxn modelId="{01EA7FC3-42F3-4103-BD3A-6DE4CC3DB10F}" type="presOf" srcId="{6A8F36AB-C7C8-4480-B222-C1E12745DF71}" destId="{8314754B-B484-422F-94C2-91B11F3A1BA0}" srcOrd="0" destOrd="1" presId="urn:microsoft.com/office/officeart/2005/8/layout/hList1"/>
    <dgm:cxn modelId="{85A2CD5A-FED6-4EEA-82F8-44253203C025}" srcId="{780BC076-E1F2-473E-A4FC-4F1B9FE5CD51}" destId="{46C34D1F-E513-48FF-A968-E5CB79D49449}" srcOrd="2" destOrd="0" parTransId="{B98EA76C-876C-49EE-B8A7-77E855A87F2C}" sibTransId="{A6A551B1-BFFE-4CAB-B41E-7689F27B9C9C}"/>
    <dgm:cxn modelId="{25E05B16-D003-4F94-8FFF-CBE1F26301DF}" srcId="{52320D77-3CBF-4A96-B00A-61BEEF89E848}" destId="{37E49A14-5DD6-46F0-82DC-8CBCAB193ECE}" srcOrd="0" destOrd="0" parTransId="{08779644-0D27-477D-8687-A0885C648068}" sibTransId="{7DC3CFDD-8E07-4653-96B2-8E186E4E4177}"/>
    <dgm:cxn modelId="{AF026A81-213B-4944-9EB3-E4DED0232524}" type="presOf" srcId="{780BC076-E1F2-473E-A4FC-4F1B9FE5CD51}" destId="{7AA22C94-CA25-4AAC-AC57-BB9728510664}" srcOrd="0" destOrd="0" presId="urn:microsoft.com/office/officeart/2005/8/layout/hList1"/>
    <dgm:cxn modelId="{8018EF3E-A7FF-4B8C-A76F-88D378D4BB30}" srcId="{52320D77-3CBF-4A96-B00A-61BEEF89E848}" destId="{DEC20A41-E729-45BC-91F6-BD8524888715}" srcOrd="2" destOrd="0" parTransId="{2D449AA0-6640-4636-ADE0-84CD26D692B5}" sibTransId="{C7AA2A14-D7AD-4948-B318-D44687B9C2E3}"/>
    <dgm:cxn modelId="{59841ACF-E8E4-4BE3-8765-260BFA19EEA3}" type="presOf" srcId="{52320D77-3CBF-4A96-B00A-61BEEF89E848}" destId="{B19D8A3B-52AF-4D7B-8810-C4014A387ED0}" srcOrd="0" destOrd="0" presId="urn:microsoft.com/office/officeart/2005/8/layout/hList1"/>
    <dgm:cxn modelId="{725D944B-10D8-4094-8E87-00E4F7F69B86}" type="presOf" srcId="{3FB69B1A-1EB8-459A-9811-0CD9158B5CB6}" destId="{9AB36AE3-2079-49D4-B421-C8BC2E45012C}" srcOrd="0" destOrd="0" presId="urn:microsoft.com/office/officeart/2005/8/layout/hList1"/>
    <dgm:cxn modelId="{800C69E7-4B2E-4DE0-A654-67C73CDFFA2B}" srcId="{37E49A14-5DD6-46F0-82DC-8CBCAB193ECE}" destId="{FBDAB40B-62E8-49B8-BCAF-28C34AE1B6DC}" srcOrd="1" destOrd="0" parTransId="{4ACE5BA6-20F8-4148-83DF-7142179CBA43}" sibTransId="{962E923E-2FAB-4408-944E-D57199F63DB5}"/>
    <dgm:cxn modelId="{E9A234E4-3157-45D3-92A2-6728ECEDDCC4}" type="presOf" srcId="{A616282C-90A4-409A-98EA-101DB849F474}" destId="{8314754B-B484-422F-94C2-91B11F3A1BA0}" srcOrd="0" destOrd="0" presId="urn:microsoft.com/office/officeart/2005/8/layout/hList1"/>
    <dgm:cxn modelId="{7866419E-C3F5-46A7-855C-803DED35EF68}" srcId="{37E49A14-5DD6-46F0-82DC-8CBCAB193ECE}" destId="{1D17BA11-0131-4F6C-A585-1F468E4BD289}" srcOrd="2" destOrd="0" parTransId="{8D702C19-819B-4E1B-80E4-9217BC608E62}" sibTransId="{96A2FCE6-5E80-4C76-80ED-1721B2220978}"/>
    <dgm:cxn modelId="{833E7474-68CA-44F3-AC26-F16F170974DD}" srcId="{DEC20A41-E729-45BC-91F6-BD8524888715}" destId="{6A8F36AB-C7C8-4480-B222-C1E12745DF71}" srcOrd="1" destOrd="0" parTransId="{4CAA01FE-2F0B-4EC0-B24B-314088684A3E}" sibTransId="{1CE1E420-CEE0-43F8-95AD-41963FF9F40F}"/>
    <dgm:cxn modelId="{15CC8F82-B56F-49DF-BFCD-B1323951F727}" srcId="{780BC076-E1F2-473E-A4FC-4F1B9FE5CD51}" destId="{202EA808-0845-4CB0-94E1-A577637259FF}" srcOrd="0" destOrd="0" parTransId="{053ADEAC-6972-45C8-8490-5E50A2BDB24C}" sibTransId="{C4B5BFBE-D05E-40D8-A217-A269612C34CD}"/>
    <dgm:cxn modelId="{2928C75D-D94D-424B-BCAD-B17AC97F1A6D}" type="presOf" srcId="{202EA808-0845-4CB0-94E1-A577637259FF}" destId="{6C3DE0DA-9C33-4F7D-8B4D-358769D0F62A}" srcOrd="0" destOrd="0" presId="urn:microsoft.com/office/officeart/2005/8/layout/hList1"/>
    <dgm:cxn modelId="{DEC35215-1F9E-4C2D-98A4-5F56E439BC61}" type="presOf" srcId="{DEC20A41-E729-45BC-91F6-BD8524888715}" destId="{A99E0AE4-DC1D-4009-9432-07638544E234}" srcOrd="0" destOrd="0" presId="urn:microsoft.com/office/officeart/2005/8/layout/hList1"/>
    <dgm:cxn modelId="{86115BE6-6E38-4CE5-8104-9BB70F5FBD5B}" srcId="{780BC076-E1F2-473E-A4FC-4F1B9FE5CD51}" destId="{DA204B41-0414-479F-818E-68DA77744433}" srcOrd="1" destOrd="0" parTransId="{F833BAF0-738C-42DE-84E2-1D7A1B05B987}" sibTransId="{E13224AD-BA4C-4AB2-B676-375B8B8FC634}"/>
    <dgm:cxn modelId="{C5BB466A-474A-4F29-9B8B-C40DE2DA7C2E}" type="presOf" srcId="{1D17BA11-0131-4F6C-A585-1F468E4BD289}" destId="{5AD0A9DC-A4F8-45EF-9D75-E223D6BC5AAA}" srcOrd="0" destOrd="2" presId="urn:microsoft.com/office/officeart/2005/8/layout/hList1"/>
    <dgm:cxn modelId="{CE527523-CF5C-4790-A5F0-1C4616755756}" type="presOf" srcId="{46C34D1F-E513-48FF-A968-E5CB79D49449}" destId="{6C3DE0DA-9C33-4F7D-8B4D-358769D0F62A}" srcOrd="0" destOrd="2" presId="urn:microsoft.com/office/officeart/2005/8/layout/hList1"/>
    <dgm:cxn modelId="{394E8701-7E37-4469-A573-4D4ED64152AF}" type="presOf" srcId="{FBDAB40B-62E8-49B8-BCAF-28C34AE1B6DC}" destId="{5AD0A9DC-A4F8-45EF-9D75-E223D6BC5AAA}" srcOrd="0" destOrd="1" presId="urn:microsoft.com/office/officeart/2005/8/layout/hList1"/>
    <dgm:cxn modelId="{3DE3D508-FAF5-4BC2-AB1F-7A0D8AFA29DF}" type="presOf" srcId="{9C077587-D1B6-4A98-8C2A-F3E16C32A79E}" destId="{144CD34C-2D61-4859-9491-D0D168726D62}" srcOrd="0" destOrd="1" presId="urn:microsoft.com/office/officeart/2005/8/layout/hList1"/>
    <dgm:cxn modelId="{02C059BF-6121-4A09-AD16-2A28BE8E6093}" srcId="{DEC20A41-E729-45BC-91F6-BD8524888715}" destId="{A616282C-90A4-409A-98EA-101DB849F474}" srcOrd="0" destOrd="0" parTransId="{6AE3F61C-C70D-4295-B157-A5D2E96632F2}" sibTransId="{48653AFB-B8F4-492F-B613-40D25F635686}"/>
    <dgm:cxn modelId="{6C68940E-27AB-4E97-90DB-8831A8019FE3}" srcId="{52320D77-3CBF-4A96-B00A-61BEEF89E848}" destId="{780BC076-E1F2-473E-A4FC-4F1B9FE5CD51}" srcOrd="1" destOrd="0" parTransId="{74698D24-3ACD-43CF-9CBA-1885758DC678}" sibTransId="{3278942A-49DB-41D6-A568-9451D75EC100}"/>
    <dgm:cxn modelId="{552029E3-B3A6-4983-AA66-FF18F149BB67}" type="presOf" srcId="{F71CFF87-E0BA-4072-8210-D9D6A11F669E}" destId="{5AD0A9DC-A4F8-45EF-9D75-E223D6BC5AAA}" srcOrd="0" destOrd="0" presId="urn:microsoft.com/office/officeart/2005/8/layout/hList1"/>
    <dgm:cxn modelId="{527B1D6F-3D62-4688-9208-84E1929F632D}" srcId="{52320D77-3CBF-4A96-B00A-61BEEF89E848}" destId="{3FB69B1A-1EB8-459A-9811-0CD9158B5CB6}" srcOrd="3" destOrd="0" parTransId="{6A59C6C7-62B0-4CE2-961C-F4A229505294}" sibTransId="{75FA9576-6011-4105-BC68-66A09656E29B}"/>
    <dgm:cxn modelId="{D244010C-D636-4400-8E99-6677AB7D65DC}" type="presOf" srcId="{DA204B41-0414-479F-818E-68DA77744433}" destId="{6C3DE0DA-9C33-4F7D-8B4D-358769D0F62A}" srcOrd="0" destOrd="1" presId="urn:microsoft.com/office/officeart/2005/8/layout/hList1"/>
    <dgm:cxn modelId="{2FD1D3E9-515E-4EA1-B3F1-C332532E4000}" type="presParOf" srcId="{B19D8A3B-52AF-4D7B-8810-C4014A387ED0}" destId="{70C41115-8D29-4F46-B320-2631A33520F5}" srcOrd="0" destOrd="0" presId="urn:microsoft.com/office/officeart/2005/8/layout/hList1"/>
    <dgm:cxn modelId="{8981D815-7343-43BE-AC5B-4B03E1E0E3CD}" type="presParOf" srcId="{70C41115-8D29-4F46-B320-2631A33520F5}" destId="{A5CFDB7F-ACCF-4F1A-8886-0DFF70975904}" srcOrd="0" destOrd="0" presId="urn:microsoft.com/office/officeart/2005/8/layout/hList1"/>
    <dgm:cxn modelId="{3A580454-E9E7-42FE-AA16-F7179DA2676F}" type="presParOf" srcId="{70C41115-8D29-4F46-B320-2631A33520F5}" destId="{5AD0A9DC-A4F8-45EF-9D75-E223D6BC5AAA}" srcOrd="1" destOrd="0" presId="urn:microsoft.com/office/officeart/2005/8/layout/hList1"/>
    <dgm:cxn modelId="{CC6AF973-B8C8-422E-B1EA-A53571C0F842}" type="presParOf" srcId="{B19D8A3B-52AF-4D7B-8810-C4014A387ED0}" destId="{49D8AF34-08AD-40E1-AF85-A684662C9AD7}" srcOrd="1" destOrd="0" presId="urn:microsoft.com/office/officeart/2005/8/layout/hList1"/>
    <dgm:cxn modelId="{5654E6D3-66BF-4347-A340-93C2947D13FB}" type="presParOf" srcId="{B19D8A3B-52AF-4D7B-8810-C4014A387ED0}" destId="{70A6C4DF-3042-49B0-AB4F-597FB5971730}" srcOrd="2" destOrd="0" presId="urn:microsoft.com/office/officeart/2005/8/layout/hList1"/>
    <dgm:cxn modelId="{3936CE2F-8003-44FA-A8DF-83F6F5AAEB2D}" type="presParOf" srcId="{70A6C4DF-3042-49B0-AB4F-597FB5971730}" destId="{7AA22C94-CA25-4AAC-AC57-BB9728510664}" srcOrd="0" destOrd="0" presId="urn:microsoft.com/office/officeart/2005/8/layout/hList1"/>
    <dgm:cxn modelId="{D8758B67-BDE8-4DBC-86A4-05C0E1B5D345}" type="presParOf" srcId="{70A6C4DF-3042-49B0-AB4F-597FB5971730}" destId="{6C3DE0DA-9C33-4F7D-8B4D-358769D0F62A}" srcOrd="1" destOrd="0" presId="urn:microsoft.com/office/officeart/2005/8/layout/hList1"/>
    <dgm:cxn modelId="{CE4874E4-023A-41C3-92E6-508BB1995DE0}" type="presParOf" srcId="{B19D8A3B-52AF-4D7B-8810-C4014A387ED0}" destId="{B0C9F5CD-D757-4A6E-B904-EAEB2E662261}" srcOrd="3" destOrd="0" presId="urn:microsoft.com/office/officeart/2005/8/layout/hList1"/>
    <dgm:cxn modelId="{DA0BA4AD-3395-4A36-B4DB-A8D38ED4DB1E}" type="presParOf" srcId="{B19D8A3B-52AF-4D7B-8810-C4014A387ED0}" destId="{184D3064-AF47-494F-A3D7-2A269E7A4AAF}" srcOrd="4" destOrd="0" presId="urn:microsoft.com/office/officeart/2005/8/layout/hList1"/>
    <dgm:cxn modelId="{2D43C93D-C455-453A-8F4B-1AD6C2B041C9}" type="presParOf" srcId="{184D3064-AF47-494F-A3D7-2A269E7A4AAF}" destId="{A99E0AE4-DC1D-4009-9432-07638544E234}" srcOrd="0" destOrd="0" presId="urn:microsoft.com/office/officeart/2005/8/layout/hList1"/>
    <dgm:cxn modelId="{7D16E76C-04CA-4211-8528-14F6BFCC4251}" type="presParOf" srcId="{184D3064-AF47-494F-A3D7-2A269E7A4AAF}" destId="{8314754B-B484-422F-94C2-91B11F3A1BA0}" srcOrd="1" destOrd="0" presId="urn:microsoft.com/office/officeart/2005/8/layout/hList1"/>
    <dgm:cxn modelId="{775462C2-E76F-4572-9A4A-364BE6EE9D77}" type="presParOf" srcId="{B19D8A3B-52AF-4D7B-8810-C4014A387ED0}" destId="{87DAC739-7CC1-46B1-BADD-22B5C945D761}" srcOrd="5" destOrd="0" presId="urn:microsoft.com/office/officeart/2005/8/layout/hList1"/>
    <dgm:cxn modelId="{5832C49D-A7ED-4EF1-B98A-C51DF6C26ECB}" type="presParOf" srcId="{B19D8A3B-52AF-4D7B-8810-C4014A387ED0}" destId="{8D9C94AF-AA01-4C55-A8D4-F6FA99AE4BE5}" srcOrd="6" destOrd="0" presId="urn:microsoft.com/office/officeart/2005/8/layout/hList1"/>
    <dgm:cxn modelId="{E8BE0E39-2B30-4D0D-AE5C-EFF0D04C585D}" type="presParOf" srcId="{8D9C94AF-AA01-4C55-A8D4-F6FA99AE4BE5}" destId="{9AB36AE3-2079-49D4-B421-C8BC2E45012C}" srcOrd="0" destOrd="0" presId="urn:microsoft.com/office/officeart/2005/8/layout/hList1"/>
    <dgm:cxn modelId="{38D33266-7844-4B13-A3A2-4208DBDDB4A4}" type="presParOf" srcId="{8D9C94AF-AA01-4C55-A8D4-F6FA99AE4BE5}" destId="{144CD34C-2D61-4859-9491-D0D168726D6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3C1DC62-A90D-4396-8B39-EA81BAD93A5C}" type="doc">
      <dgm:prSet loTypeId="urn:microsoft.com/office/officeart/2005/8/layout/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EB15874-8E45-4920-8D2F-075BD013AB72}">
      <dgm:prSet phldrT="[Text]"/>
      <dgm:spPr/>
      <dgm:t>
        <a:bodyPr/>
        <a:lstStyle/>
        <a:p>
          <a:r>
            <a:rPr lang="tr-TR" dirty="0" smtClean="0"/>
            <a:t>WP5: Management Infrastructure</a:t>
          </a:r>
        </a:p>
        <a:p>
          <a:r>
            <a:rPr lang="en-US" dirty="0" smtClean="0"/>
            <a:t>(</a:t>
          </a:r>
          <a:r>
            <a:rPr lang="tr-TR" dirty="0" smtClean="0"/>
            <a:t>D5.1.1</a:t>
          </a:r>
          <a:r>
            <a:rPr lang="en-US" dirty="0" smtClean="0"/>
            <a:t>)</a:t>
          </a:r>
          <a:r>
            <a:rPr lang="tr-TR" dirty="0" smtClean="0"/>
            <a:t> </a:t>
          </a:r>
        </a:p>
        <a:p>
          <a:r>
            <a:rPr lang="tr-TR" dirty="0" smtClean="0"/>
            <a:t>[M1]</a:t>
          </a:r>
          <a:endParaRPr lang="en-US" dirty="0"/>
        </a:p>
      </dgm:t>
    </dgm:pt>
    <dgm:pt modelId="{D10528FD-DB91-4BDE-A93F-2D6566778F7E}" type="parTrans" cxnId="{7BA2EB33-F4E1-460D-8F68-55B398EA9CEA}">
      <dgm:prSet/>
      <dgm:spPr/>
      <dgm:t>
        <a:bodyPr/>
        <a:lstStyle/>
        <a:p>
          <a:endParaRPr lang="en-US"/>
        </a:p>
      </dgm:t>
    </dgm:pt>
    <dgm:pt modelId="{CE9431D5-8DF6-4B80-9FA1-88A850F550DD}" type="sibTrans" cxnId="{7BA2EB33-F4E1-460D-8F68-55B398EA9CEA}">
      <dgm:prSet/>
      <dgm:spPr/>
      <dgm:t>
        <a:bodyPr/>
        <a:lstStyle/>
        <a:p>
          <a:endParaRPr lang="en-US"/>
        </a:p>
      </dgm:t>
    </dgm:pt>
    <dgm:pt modelId="{EA4CB5E9-A2DD-4209-B6FF-903B8B441F0A}">
      <dgm:prSet/>
      <dgm:spPr/>
      <dgm:t>
        <a:bodyPr/>
        <a:lstStyle/>
        <a:p>
          <a:r>
            <a:rPr lang="tr-TR" dirty="0" smtClean="0"/>
            <a:t>WP1: Consolidated </a:t>
          </a:r>
          <a:r>
            <a:rPr lang="en-US" dirty="0" smtClean="0"/>
            <a:t>User Requirements </a:t>
          </a:r>
          <a:endParaRPr lang="tr-TR" dirty="0" smtClean="0"/>
        </a:p>
        <a:p>
          <a:r>
            <a:rPr lang="en-US" dirty="0" smtClean="0"/>
            <a:t>(D1.5.</a:t>
          </a:r>
          <a:r>
            <a:rPr lang="tr-TR" dirty="0" smtClean="0"/>
            <a:t>1 &amp; D1.5.2</a:t>
          </a:r>
          <a:r>
            <a:rPr lang="en-US" dirty="0" smtClean="0"/>
            <a:t>)</a:t>
          </a:r>
          <a:endParaRPr lang="tr-TR" dirty="0" smtClean="0"/>
        </a:p>
        <a:p>
          <a:r>
            <a:rPr lang="tr-TR" dirty="0" smtClean="0"/>
            <a:t>[M6]</a:t>
          </a:r>
          <a:endParaRPr lang="en-US" dirty="0"/>
        </a:p>
      </dgm:t>
    </dgm:pt>
    <dgm:pt modelId="{591EAE60-2052-450A-9B4D-2695F5264C09}" type="parTrans" cxnId="{AA2AEE01-4527-4D23-BADE-F29A1B026F15}">
      <dgm:prSet/>
      <dgm:spPr/>
      <dgm:t>
        <a:bodyPr/>
        <a:lstStyle/>
        <a:p>
          <a:endParaRPr lang="en-US"/>
        </a:p>
      </dgm:t>
    </dgm:pt>
    <dgm:pt modelId="{0F9720DB-36B2-445A-A919-3A6966CD67EB}" type="sibTrans" cxnId="{AA2AEE01-4527-4D23-BADE-F29A1B026F15}">
      <dgm:prSet/>
      <dgm:spPr/>
      <dgm:t>
        <a:bodyPr/>
        <a:lstStyle/>
        <a:p>
          <a:endParaRPr lang="en-US"/>
        </a:p>
      </dgm:t>
    </dgm:pt>
    <dgm:pt modelId="{5CE11C5E-0FA3-4549-8486-5B97DA2E773A}">
      <dgm:prSet/>
      <dgm:spPr/>
      <dgm:t>
        <a:bodyPr/>
        <a:lstStyle/>
        <a:p>
          <a:r>
            <a:rPr lang="tr-TR" dirty="0" smtClean="0"/>
            <a:t>WP:1 </a:t>
          </a:r>
          <a:r>
            <a:rPr lang="en-US" dirty="0" smtClean="0"/>
            <a:t>Software Requirements </a:t>
          </a:r>
          <a:endParaRPr lang="tr-TR" dirty="0" smtClean="0"/>
        </a:p>
        <a:p>
          <a:r>
            <a:rPr lang="en-US" dirty="0" smtClean="0"/>
            <a:t>(D1.</a:t>
          </a:r>
          <a:r>
            <a:rPr lang="tr-TR" dirty="0" smtClean="0"/>
            <a:t>6</a:t>
          </a:r>
          <a:r>
            <a:rPr lang="en-US" dirty="0" smtClean="0"/>
            <a:t>.</a:t>
          </a:r>
          <a:r>
            <a:rPr lang="tr-TR" dirty="0" smtClean="0"/>
            <a:t>1 &amp; </a:t>
          </a:r>
          <a:r>
            <a:rPr lang="en-US" dirty="0" smtClean="0"/>
            <a:t>D1.</a:t>
          </a:r>
          <a:r>
            <a:rPr lang="tr-TR" dirty="0" smtClean="0"/>
            <a:t>6</a:t>
          </a:r>
          <a:r>
            <a:rPr lang="en-US" dirty="0" smtClean="0"/>
            <a:t>.</a:t>
          </a:r>
          <a:r>
            <a:rPr lang="tr-TR" dirty="0" smtClean="0"/>
            <a:t>2</a:t>
          </a:r>
          <a:r>
            <a:rPr lang="en-US" dirty="0" smtClean="0"/>
            <a:t>)</a:t>
          </a:r>
          <a:r>
            <a:rPr lang="tr-TR" dirty="0" smtClean="0"/>
            <a:t> </a:t>
          </a:r>
        </a:p>
        <a:p>
          <a:r>
            <a:rPr lang="tr-TR" dirty="0" smtClean="0"/>
            <a:t>[M7]</a:t>
          </a:r>
          <a:endParaRPr lang="en-US" dirty="0"/>
        </a:p>
      </dgm:t>
    </dgm:pt>
    <dgm:pt modelId="{F3A4C051-D580-4995-9C97-95945D98E9C2}" type="parTrans" cxnId="{DABA768E-D6F7-49CB-9A65-DE108FD369F4}">
      <dgm:prSet/>
      <dgm:spPr/>
      <dgm:t>
        <a:bodyPr/>
        <a:lstStyle/>
        <a:p>
          <a:endParaRPr lang="en-US"/>
        </a:p>
      </dgm:t>
    </dgm:pt>
    <dgm:pt modelId="{613477CE-69AC-4176-88A7-A77B23501FC2}" type="sibTrans" cxnId="{DABA768E-D6F7-49CB-9A65-DE108FD369F4}">
      <dgm:prSet/>
      <dgm:spPr/>
      <dgm:t>
        <a:bodyPr/>
        <a:lstStyle/>
        <a:p>
          <a:endParaRPr lang="en-US"/>
        </a:p>
      </dgm:t>
    </dgm:pt>
    <dgm:pt modelId="{6CEBB5E9-EC1C-413E-A818-86E43D5C27B6}">
      <dgm:prSet/>
      <dgm:spPr/>
      <dgm:t>
        <a:bodyPr/>
        <a:lstStyle/>
        <a:p>
          <a:r>
            <a:rPr lang="tr-TR" dirty="0" smtClean="0"/>
            <a:t>WP6: </a:t>
          </a:r>
          <a:r>
            <a:rPr lang="en-US" dirty="0" smtClean="0"/>
            <a:t>Architecture </a:t>
          </a:r>
          <a:r>
            <a:rPr lang="tr-TR" dirty="0" smtClean="0"/>
            <a:t>Design</a:t>
          </a:r>
        </a:p>
        <a:p>
          <a:r>
            <a:rPr lang="en-US" dirty="0" smtClean="0"/>
            <a:t>(D6.1.2)</a:t>
          </a:r>
          <a:r>
            <a:rPr lang="tr-TR" dirty="0" smtClean="0"/>
            <a:t> </a:t>
          </a:r>
        </a:p>
        <a:p>
          <a:r>
            <a:rPr lang="tr-TR" dirty="0" smtClean="0"/>
            <a:t>[M9]</a:t>
          </a:r>
          <a:endParaRPr lang="en-US" dirty="0"/>
        </a:p>
      </dgm:t>
    </dgm:pt>
    <dgm:pt modelId="{92D75C8D-6148-4C30-AAEB-14CB5ECC9B11}" type="parTrans" cxnId="{FACC5D1D-1F26-4879-8F03-F72E60D3FFFD}">
      <dgm:prSet/>
      <dgm:spPr/>
      <dgm:t>
        <a:bodyPr/>
        <a:lstStyle/>
        <a:p>
          <a:endParaRPr lang="en-US"/>
        </a:p>
      </dgm:t>
    </dgm:pt>
    <dgm:pt modelId="{0AF2F1C6-4269-4C06-99F8-7A69429B113D}" type="sibTrans" cxnId="{FACC5D1D-1F26-4879-8F03-F72E60D3FFFD}">
      <dgm:prSet/>
      <dgm:spPr/>
      <dgm:t>
        <a:bodyPr/>
        <a:lstStyle/>
        <a:p>
          <a:endParaRPr lang="en-US"/>
        </a:p>
      </dgm:t>
    </dgm:pt>
    <dgm:pt modelId="{96B557CD-8B1C-4213-8804-56F0597C8C25}">
      <dgm:prSet/>
      <dgm:spPr/>
      <dgm:t>
        <a:bodyPr/>
        <a:lstStyle/>
        <a:p>
          <a:r>
            <a:rPr lang="tr-TR" dirty="0" smtClean="0"/>
            <a:t>WP3: Synchronization, Configuration, Traceability </a:t>
          </a:r>
        </a:p>
        <a:p>
          <a:r>
            <a:rPr lang="tr-TR" dirty="0" smtClean="0"/>
            <a:t>(</a:t>
          </a:r>
          <a:r>
            <a:rPr lang="en-GB" dirty="0" smtClean="0"/>
            <a:t>D3.4.1</a:t>
          </a:r>
          <a:r>
            <a:rPr lang="tr-TR" dirty="0" smtClean="0"/>
            <a:t>, </a:t>
          </a:r>
          <a:r>
            <a:rPr lang="en-GB" dirty="0" smtClean="0"/>
            <a:t>D3.5.1</a:t>
          </a:r>
          <a:r>
            <a:rPr lang="tr-TR" dirty="0" smtClean="0"/>
            <a:t>, </a:t>
          </a:r>
          <a:r>
            <a:rPr lang="en-GB" dirty="0" smtClean="0"/>
            <a:t>D3.6.1</a:t>
          </a:r>
          <a:r>
            <a:rPr lang="tr-TR" dirty="0" smtClean="0"/>
            <a:t>)</a:t>
          </a:r>
        </a:p>
        <a:p>
          <a:r>
            <a:rPr lang="tr-TR" dirty="0" smtClean="0"/>
            <a:t>[M10]</a:t>
          </a:r>
          <a:endParaRPr lang="en-US" dirty="0"/>
        </a:p>
      </dgm:t>
    </dgm:pt>
    <dgm:pt modelId="{1AE199B3-7E4C-472A-94D3-3E1670030025}" type="parTrans" cxnId="{44920619-CF46-4BFF-AB98-D3ECDABC0BFC}">
      <dgm:prSet/>
      <dgm:spPr/>
      <dgm:t>
        <a:bodyPr/>
        <a:lstStyle/>
        <a:p>
          <a:endParaRPr lang="en-US"/>
        </a:p>
      </dgm:t>
    </dgm:pt>
    <dgm:pt modelId="{C674131E-C856-405D-BC8F-2C0E6ED0844A}" type="sibTrans" cxnId="{44920619-CF46-4BFF-AB98-D3ECDABC0BFC}">
      <dgm:prSet/>
      <dgm:spPr/>
      <dgm:t>
        <a:bodyPr/>
        <a:lstStyle/>
        <a:p>
          <a:endParaRPr lang="en-US"/>
        </a:p>
      </dgm:t>
    </dgm:pt>
    <dgm:pt modelId="{D8C9DF1E-ABAC-4E51-9EB7-7F830D6002E6}">
      <dgm:prSet/>
      <dgm:spPr/>
      <dgm:t>
        <a:bodyPr/>
        <a:lstStyle/>
        <a:p>
          <a:r>
            <a:rPr lang="tr-TR" dirty="0" smtClean="0"/>
            <a:t>WP6: Major first </a:t>
          </a:r>
          <a:r>
            <a:rPr lang="en-GB" dirty="0" smtClean="0"/>
            <a:t>release</a:t>
          </a:r>
          <a:endParaRPr lang="tr-TR" dirty="0" smtClean="0"/>
        </a:p>
        <a:p>
          <a:r>
            <a:rPr lang="tr-TR" dirty="0" smtClean="0"/>
            <a:t>(D6.7.1)</a:t>
          </a:r>
        </a:p>
        <a:p>
          <a:r>
            <a:rPr lang="tr-TR" dirty="0" smtClean="0"/>
            <a:t>[M16]</a:t>
          </a:r>
        </a:p>
      </dgm:t>
    </dgm:pt>
    <dgm:pt modelId="{3A58F31B-B70C-4E5F-B1E4-76C25C163C08}" type="parTrans" cxnId="{6D412D79-8768-4994-A8FF-E82688281F3F}">
      <dgm:prSet/>
      <dgm:spPr/>
      <dgm:t>
        <a:bodyPr/>
        <a:lstStyle/>
        <a:p>
          <a:endParaRPr lang="en-US"/>
        </a:p>
      </dgm:t>
    </dgm:pt>
    <dgm:pt modelId="{600A07A4-7CFD-428C-A673-35E2C1E9D9CC}" type="sibTrans" cxnId="{6D412D79-8768-4994-A8FF-E82688281F3F}">
      <dgm:prSet/>
      <dgm:spPr/>
      <dgm:t>
        <a:bodyPr/>
        <a:lstStyle/>
        <a:p>
          <a:endParaRPr lang="en-US"/>
        </a:p>
      </dgm:t>
    </dgm:pt>
    <dgm:pt modelId="{BA7CAEBC-3B7F-4EC5-8EC2-D2311183C2C7}">
      <dgm:prSet/>
      <dgm:spPr/>
      <dgm:t>
        <a:bodyPr/>
        <a:lstStyle/>
        <a:p>
          <a:r>
            <a:rPr lang="tr-TR" dirty="0" smtClean="0"/>
            <a:t>WP6: </a:t>
          </a:r>
          <a:r>
            <a:rPr lang="en-US" dirty="0" smtClean="0"/>
            <a:t>Several </a:t>
          </a:r>
          <a:r>
            <a:rPr lang="tr-TR" dirty="0" smtClean="0"/>
            <a:t>Prototypes</a:t>
          </a:r>
        </a:p>
        <a:p>
          <a:r>
            <a:rPr lang="en-US" dirty="0" smtClean="0"/>
            <a:t>(D</a:t>
          </a:r>
          <a:r>
            <a:rPr lang="tr-TR" dirty="0" smtClean="0"/>
            <a:t>6</a:t>
          </a:r>
          <a:r>
            <a:rPr lang="en-US" dirty="0" smtClean="0"/>
            <a:t>.</a:t>
          </a:r>
          <a:r>
            <a:rPr lang="tr-TR" dirty="0" smtClean="0"/>
            <a:t>1</a:t>
          </a:r>
          <a:r>
            <a:rPr lang="en-US" dirty="0" smtClean="0"/>
            <a:t>.1)</a:t>
          </a:r>
          <a:r>
            <a:rPr lang="tr-TR" dirty="0" smtClean="0"/>
            <a:t> </a:t>
          </a:r>
        </a:p>
        <a:p>
          <a:r>
            <a:rPr lang="tr-TR" dirty="0" smtClean="0"/>
            <a:t>[M8]</a:t>
          </a:r>
          <a:endParaRPr lang="en-US" dirty="0"/>
        </a:p>
      </dgm:t>
    </dgm:pt>
    <dgm:pt modelId="{1259B017-B2E9-4E25-849E-149E7E337274}" type="parTrans" cxnId="{C0E29AF1-B232-4F60-B1DB-E832B9713E0C}">
      <dgm:prSet/>
      <dgm:spPr/>
      <dgm:t>
        <a:bodyPr/>
        <a:lstStyle/>
        <a:p>
          <a:endParaRPr lang="en-US"/>
        </a:p>
      </dgm:t>
    </dgm:pt>
    <dgm:pt modelId="{3508064A-8F54-4A9D-B797-0128E712964B}" type="sibTrans" cxnId="{C0E29AF1-B232-4F60-B1DB-E832B9713E0C}">
      <dgm:prSet/>
      <dgm:spPr/>
      <dgm:t>
        <a:bodyPr/>
        <a:lstStyle/>
        <a:p>
          <a:endParaRPr lang="en-US"/>
        </a:p>
      </dgm:t>
    </dgm:pt>
    <dgm:pt modelId="{C1050141-826E-4C88-8BB0-780AE2970327}">
      <dgm:prSet/>
      <dgm:spPr/>
      <dgm:t>
        <a:bodyPr/>
        <a:lstStyle/>
        <a:p>
          <a:r>
            <a:rPr lang="tr-TR" dirty="0" smtClean="0"/>
            <a:t>WP2: Semantic Parser</a:t>
          </a:r>
        </a:p>
        <a:p>
          <a:r>
            <a:rPr lang="tr-TR" dirty="0" smtClean="0"/>
            <a:t>(D2.2.1, D2.1.2, </a:t>
          </a:r>
          <a:r>
            <a:rPr lang="en-GB" dirty="0" smtClean="0"/>
            <a:t>D</a:t>
          </a:r>
          <a:r>
            <a:rPr lang="tr-TR" dirty="0" smtClean="0"/>
            <a:t>2.5.1)</a:t>
          </a:r>
        </a:p>
        <a:p>
          <a:r>
            <a:rPr lang="tr-TR" dirty="0" smtClean="0"/>
            <a:t> [M11]</a:t>
          </a:r>
          <a:endParaRPr lang="en-US" dirty="0"/>
        </a:p>
      </dgm:t>
    </dgm:pt>
    <dgm:pt modelId="{8110822C-E89A-40D3-B9DF-4BEB0F8DD75F}" type="parTrans" cxnId="{4C753669-1AC3-4A86-9B53-EC8C4A0F5A8B}">
      <dgm:prSet/>
      <dgm:spPr/>
      <dgm:t>
        <a:bodyPr/>
        <a:lstStyle/>
        <a:p>
          <a:endParaRPr lang="en-US"/>
        </a:p>
      </dgm:t>
    </dgm:pt>
    <dgm:pt modelId="{92B076D3-CD61-4F96-BFD1-11B085AE3A5D}" type="sibTrans" cxnId="{4C753669-1AC3-4A86-9B53-EC8C4A0F5A8B}">
      <dgm:prSet/>
      <dgm:spPr/>
      <dgm:t>
        <a:bodyPr/>
        <a:lstStyle/>
        <a:p>
          <a:endParaRPr lang="en-US"/>
        </a:p>
      </dgm:t>
    </dgm:pt>
    <dgm:pt modelId="{014E4CC5-C6E4-4770-892D-378537A72DC0}">
      <dgm:prSet/>
      <dgm:spPr/>
      <dgm:t>
        <a:bodyPr/>
        <a:lstStyle/>
        <a:p>
          <a:r>
            <a:rPr lang="tr-TR" dirty="0" smtClean="0"/>
            <a:t>WP6: User Interfaces </a:t>
          </a:r>
          <a:r>
            <a:rPr lang="tr-TR" smtClean="0"/>
            <a:t>&amp; Model &amp; Text Connectors</a:t>
          </a:r>
          <a:endParaRPr lang="tr-TR" dirty="0" smtClean="0"/>
        </a:p>
        <a:p>
          <a:r>
            <a:rPr lang="tr-TR" dirty="0" smtClean="0"/>
            <a:t>(</a:t>
          </a:r>
          <a:r>
            <a:rPr lang="en-GB" b="1" dirty="0" smtClean="0"/>
            <a:t>D6.3.1</a:t>
          </a:r>
          <a:r>
            <a:rPr lang="tr-TR" b="1" dirty="0" smtClean="0"/>
            <a:t>, </a:t>
          </a:r>
          <a:r>
            <a:rPr lang="en-GB" b="1" dirty="0" smtClean="0"/>
            <a:t>D6.4.2</a:t>
          </a:r>
          <a:r>
            <a:rPr lang="tr-TR" dirty="0" smtClean="0"/>
            <a:t>)</a:t>
          </a:r>
        </a:p>
        <a:p>
          <a:r>
            <a:rPr lang="tr-TR" dirty="0" smtClean="0"/>
            <a:t>[M12]</a:t>
          </a:r>
          <a:endParaRPr lang="en-US" dirty="0"/>
        </a:p>
      </dgm:t>
    </dgm:pt>
    <dgm:pt modelId="{E83F7F9A-258B-49CA-8B42-9961F3F84BB3}" type="parTrans" cxnId="{D9E87C8A-4316-4C62-A0CA-59024D33CDF4}">
      <dgm:prSet/>
      <dgm:spPr/>
      <dgm:t>
        <a:bodyPr/>
        <a:lstStyle/>
        <a:p>
          <a:endParaRPr lang="en-US"/>
        </a:p>
      </dgm:t>
    </dgm:pt>
    <dgm:pt modelId="{79A5F6B1-35B0-4E9A-BCCC-9F584A258F1C}" type="sibTrans" cxnId="{D9E87C8A-4316-4C62-A0CA-59024D33CDF4}">
      <dgm:prSet/>
      <dgm:spPr/>
      <dgm:t>
        <a:bodyPr/>
        <a:lstStyle/>
        <a:p>
          <a:endParaRPr lang="en-US"/>
        </a:p>
      </dgm:t>
    </dgm:pt>
    <dgm:pt modelId="{DFCF3319-32FB-4765-865F-6035563253F3}" type="pres">
      <dgm:prSet presAssocID="{73C1DC62-A90D-4396-8B39-EA81BAD93A5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8304490-B31C-45D2-8928-EB5772A2A0E6}" type="pres">
      <dgm:prSet presAssocID="{BEB15874-8E45-4920-8D2F-075BD013AB72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9779B-D5D2-4566-8640-A3065A49C603}" type="pres">
      <dgm:prSet presAssocID="{CE9431D5-8DF6-4B80-9FA1-88A850F550DD}" presName="sibTrans" presStyleLbl="sibTrans2D1" presStyleIdx="0" presStyleCnt="8"/>
      <dgm:spPr/>
      <dgm:t>
        <a:bodyPr/>
        <a:lstStyle/>
        <a:p>
          <a:endParaRPr lang="en-US"/>
        </a:p>
      </dgm:t>
    </dgm:pt>
    <dgm:pt modelId="{1C92D767-E1C4-4187-9B1B-F8C1D41DE5EB}" type="pres">
      <dgm:prSet presAssocID="{CE9431D5-8DF6-4B80-9FA1-88A850F550DD}" presName="connectorText" presStyleLbl="sibTrans2D1" presStyleIdx="0" presStyleCnt="8"/>
      <dgm:spPr/>
      <dgm:t>
        <a:bodyPr/>
        <a:lstStyle/>
        <a:p>
          <a:endParaRPr lang="en-US"/>
        </a:p>
      </dgm:t>
    </dgm:pt>
    <dgm:pt modelId="{D1CDBEE4-8637-4FA8-A6BF-07D450980082}" type="pres">
      <dgm:prSet presAssocID="{EA4CB5E9-A2DD-4209-B6FF-903B8B441F0A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B6AD45-50D8-45D4-9584-E80814CCF530}" type="pres">
      <dgm:prSet presAssocID="{0F9720DB-36B2-445A-A919-3A6966CD67EB}" presName="sibTrans" presStyleLbl="sibTrans2D1" presStyleIdx="1" presStyleCnt="8"/>
      <dgm:spPr/>
      <dgm:t>
        <a:bodyPr/>
        <a:lstStyle/>
        <a:p>
          <a:endParaRPr lang="en-US"/>
        </a:p>
      </dgm:t>
    </dgm:pt>
    <dgm:pt modelId="{1C398D0B-550D-4AC6-B6CC-F07ABA71324E}" type="pres">
      <dgm:prSet presAssocID="{0F9720DB-36B2-445A-A919-3A6966CD67EB}" presName="connectorText" presStyleLbl="sibTrans2D1" presStyleIdx="1" presStyleCnt="8"/>
      <dgm:spPr/>
      <dgm:t>
        <a:bodyPr/>
        <a:lstStyle/>
        <a:p>
          <a:endParaRPr lang="en-US"/>
        </a:p>
      </dgm:t>
    </dgm:pt>
    <dgm:pt modelId="{2C67C616-7334-4360-A258-41EAA81B61FA}" type="pres">
      <dgm:prSet presAssocID="{5CE11C5E-0FA3-4549-8486-5B97DA2E773A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E61CBF-CAD4-4276-AEBA-29EB0AA42043}" type="pres">
      <dgm:prSet presAssocID="{613477CE-69AC-4176-88A7-A77B23501FC2}" presName="sibTrans" presStyleLbl="sibTrans2D1" presStyleIdx="2" presStyleCnt="8"/>
      <dgm:spPr/>
      <dgm:t>
        <a:bodyPr/>
        <a:lstStyle/>
        <a:p>
          <a:endParaRPr lang="en-US"/>
        </a:p>
      </dgm:t>
    </dgm:pt>
    <dgm:pt modelId="{C20A5447-042D-465C-BFA8-7849888396CA}" type="pres">
      <dgm:prSet presAssocID="{613477CE-69AC-4176-88A7-A77B23501FC2}" presName="connectorText" presStyleLbl="sibTrans2D1" presStyleIdx="2" presStyleCnt="8"/>
      <dgm:spPr/>
      <dgm:t>
        <a:bodyPr/>
        <a:lstStyle/>
        <a:p>
          <a:endParaRPr lang="en-US"/>
        </a:p>
      </dgm:t>
    </dgm:pt>
    <dgm:pt modelId="{63E28242-F4EF-4841-AD99-16F26BE09453}" type="pres">
      <dgm:prSet presAssocID="{BA7CAEBC-3B7F-4EC5-8EC2-D2311183C2C7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A32172-E485-476A-AC1A-7E903B3E4F1A}" type="pres">
      <dgm:prSet presAssocID="{3508064A-8F54-4A9D-B797-0128E712964B}" presName="sibTrans" presStyleLbl="sibTrans2D1" presStyleIdx="3" presStyleCnt="8"/>
      <dgm:spPr/>
      <dgm:t>
        <a:bodyPr/>
        <a:lstStyle/>
        <a:p>
          <a:endParaRPr lang="en-US"/>
        </a:p>
      </dgm:t>
    </dgm:pt>
    <dgm:pt modelId="{322969ED-D6C2-4386-B45A-6F47862D865E}" type="pres">
      <dgm:prSet presAssocID="{3508064A-8F54-4A9D-B797-0128E712964B}" presName="connectorText" presStyleLbl="sibTrans2D1" presStyleIdx="3" presStyleCnt="8"/>
      <dgm:spPr/>
      <dgm:t>
        <a:bodyPr/>
        <a:lstStyle/>
        <a:p>
          <a:endParaRPr lang="en-US"/>
        </a:p>
      </dgm:t>
    </dgm:pt>
    <dgm:pt modelId="{4C87DF63-1306-4704-8247-048A1B05A0BC}" type="pres">
      <dgm:prSet presAssocID="{6CEBB5E9-EC1C-413E-A818-86E43D5C27B6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2A098A-DE8F-4327-9EBA-D9AE97238650}" type="pres">
      <dgm:prSet presAssocID="{0AF2F1C6-4269-4C06-99F8-7A69429B113D}" presName="sibTrans" presStyleLbl="sibTrans2D1" presStyleIdx="4" presStyleCnt="8"/>
      <dgm:spPr/>
      <dgm:t>
        <a:bodyPr/>
        <a:lstStyle/>
        <a:p>
          <a:endParaRPr lang="en-US"/>
        </a:p>
      </dgm:t>
    </dgm:pt>
    <dgm:pt modelId="{CD55F13A-03B3-46C7-8489-47A947E2CC73}" type="pres">
      <dgm:prSet presAssocID="{0AF2F1C6-4269-4C06-99F8-7A69429B113D}" presName="connectorText" presStyleLbl="sibTrans2D1" presStyleIdx="4" presStyleCnt="8"/>
      <dgm:spPr/>
      <dgm:t>
        <a:bodyPr/>
        <a:lstStyle/>
        <a:p>
          <a:endParaRPr lang="en-US"/>
        </a:p>
      </dgm:t>
    </dgm:pt>
    <dgm:pt modelId="{48F43287-2246-4B77-B7BB-33CE9F12C959}" type="pres">
      <dgm:prSet presAssocID="{96B557CD-8B1C-4213-8804-56F0597C8C25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5E2C8D-D5C6-4AFB-AB31-B31C574253F8}" type="pres">
      <dgm:prSet presAssocID="{C674131E-C856-405D-BC8F-2C0E6ED0844A}" presName="sibTrans" presStyleLbl="sibTrans2D1" presStyleIdx="5" presStyleCnt="8"/>
      <dgm:spPr/>
      <dgm:t>
        <a:bodyPr/>
        <a:lstStyle/>
        <a:p>
          <a:endParaRPr lang="en-US"/>
        </a:p>
      </dgm:t>
    </dgm:pt>
    <dgm:pt modelId="{EE8B8DBB-7C28-4344-A4D8-16C589CFADAE}" type="pres">
      <dgm:prSet presAssocID="{C674131E-C856-405D-BC8F-2C0E6ED0844A}" presName="connectorText" presStyleLbl="sibTrans2D1" presStyleIdx="5" presStyleCnt="8"/>
      <dgm:spPr/>
      <dgm:t>
        <a:bodyPr/>
        <a:lstStyle/>
        <a:p>
          <a:endParaRPr lang="en-US"/>
        </a:p>
      </dgm:t>
    </dgm:pt>
    <dgm:pt modelId="{A60CC5DF-B416-45EC-BC1E-EABA30ED571A}" type="pres">
      <dgm:prSet presAssocID="{C1050141-826E-4C88-8BB0-780AE2970327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F3570C-6F2B-4485-A760-B3862AE32B78}" type="pres">
      <dgm:prSet presAssocID="{92B076D3-CD61-4F96-BFD1-11B085AE3A5D}" presName="sibTrans" presStyleLbl="sibTrans2D1" presStyleIdx="6" presStyleCnt="8"/>
      <dgm:spPr/>
      <dgm:t>
        <a:bodyPr/>
        <a:lstStyle/>
        <a:p>
          <a:endParaRPr lang="en-US"/>
        </a:p>
      </dgm:t>
    </dgm:pt>
    <dgm:pt modelId="{4D7EA2C7-FEE2-460A-AF56-CDB530C92493}" type="pres">
      <dgm:prSet presAssocID="{92B076D3-CD61-4F96-BFD1-11B085AE3A5D}" presName="connectorText" presStyleLbl="sibTrans2D1" presStyleIdx="6" presStyleCnt="8"/>
      <dgm:spPr/>
      <dgm:t>
        <a:bodyPr/>
        <a:lstStyle/>
        <a:p>
          <a:endParaRPr lang="en-US"/>
        </a:p>
      </dgm:t>
    </dgm:pt>
    <dgm:pt modelId="{33B4AAA1-FCFA-4E57-8C79-31830CC1CCAD}" type="pres">
      <dgm:prSet presAssocID="{014E4CC5-C6E4-4770-892D-378537A72DC0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B0C097-FD45-45F8-AB09-26EBC9965DEB}" type="pres">
      <dgm:prSet presAssocID="{79A5F6B1-35B0-4E9A-BCCC-9F584A258F1C}" presName="sibTrans" presStyleLbl="sibTrans2D1" presStyleIdx="7" presStyleCnt="8"/>
      <dgm:spPr/>
      <dgm:t>
        <a:bodyPr/>
        <a:lstStyle/>
        <a:p>
          <a:endParaRPr lang="en-US"/>
        </a:p>
      </dgm:t>
    </dgm:pt>
    <dgm:pt modelId="{96D938D9-E851-44C5-BBCA-9A0D9F73FFDB}" type="pres">
      <dgm:prSet presAssocID="{79A5F6B1-35B0-4E9A-BCCC-9F584A258F1C}" presName="connectorText" presStyleLbl="sibTrans2D1" presStyleIdx="7" presStyleCnt="8"/>
      <dgm:spPr/>
      <dgm:t>
        <a:bodyPr/>
        <a:lstStyle/>
        <a:p>
          <a:endParaRPr lang="en-US"/>
        </a:p>
      </dgm:t>
    </dgm:pt>
    <dgm:pt modelId="{22C99D67-015E-45C5-B3AA-AFA0CD2186D4}" type="pres">
      <dgm:prSet presAssocID="{D8C9DF1E-ABAC-4E51-9EB7-7F830D6002E6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D0A7488-6B8C-482C-A17C-F8A28D404600}" type="presOf" srcId="{613477CE-69AC-4176-88A7-A77B23501FC2}" destId="{C20A5447-042D-465C-BFA8-7849888396CA}" srcOrd="1" destOrd="0" presId="urn:microsoft.com/office/officeart/2005/8/layout/process5"/>
    <dgm:cxn modelId="{CDBC77AF-7109-492B-B1E0-AFE4505ABD3F}" type="presOf" srcId="{79A5F6B1-35B0-4E9A-BCCC-9F584A258F1C}" destId="{8FB0C097-FD45-45F8-AB09-26EBC9965DEB}" srcOrd="0" destOrd="0" presId="urn:microsoft.com/office/officeart/2005/8/layout/process5"/>
    <dgm:cxn modelId="{7BA2EB33-F4E1-460D-8F68-55B398EA9CEA}" srcId="{73C1DC62-A90D-4396-8B39-EA81BAD93A5C}" destId="{BEB15874-8E45-4920-8D2F-075BD013AB72}" srcOrd="0" destOrd="0" parTransId="{D10528FD-DB91-4BDE-A93F-2D6566778F7E}" sibTransId="{CE9431D5-8DF6-4B80-9FA1-88A850F550DD}"/>
    <dgm:cxn modelId="{13DD8DA1-E1DD-4451-87E1-DC1B48A27C5D}" type="presOf" srcId="{BA7CAEBC-3B7F-4EC5-8EC2-D2311183C2C7}" destId="{63E28242-F4EF-4841-AD99-16F26BE09453}" srcOrd="0" destOrd="0" presId="urn:microsoft.com/office/officeart/2005/8/layout/process5"/>
    <dgm:cxn modelId="{A6BF2CB8-1DC6-479C-BC89-BE967A5D1FD3}" type="presOf" srcId="{C674131E-C856-405D-BC8F-2C0E6ED0844A}" destId="{D05E2C8D-D5C6-4AFB-AB31-B31C574253F8}" srcOrd="0" destOrd="0" presId="urn:microsoft.com/office/officeart/2005/8/layout/process5"/>
    <dgm:cxn modelId="{0F36FD9E-B435-49FC-AC3C-7EE441BF3F55}" type="presOf" srcId="{79A5F6B1-35B0-4E9A-BCCC-9F584A258F1C}" destId="{96D938D9-E851-44C5-BBCA-9A0D9F73FFDB}" srcOrd="1" destOrd="0" presId="urn:microsoft.com/office/officeart/2005/8/layout/process5"/>
    <dgm:cxn modelId="{6D412D79-8768-4994-A8FF-E82688281F3F}" srcId="{73C1DC62-A90D-4396-8B39-EA81BAD93A5C}" destId="{D8C9DF1E-ABAC-4E51-9EB7-7F830D6002E6}" srcOrd="8" destOrd="0" parTransId="{3A58F31B-B70C-4E5F-B1E4-76C25C163C08}" sibTransId="{600A07A4-7CFD-428C-A673-35E2C1E9D9CC}"/>
    <dgm:cxn modelId="{4C753669-1AC3-4A86-9B53-EC8C4A0F5A8B}" srcId="{73C1DC62-A90D-4396-8B39-EA81BAD93A5C}" destId="{C1050141-826E-4C88-8BB0-780AE2970327}" srcOrd="6" destOrd="0" parTransId="{8110822C-E89A-40D3-B9DF-4BEB0F8DD75F}" sibTransId="{92B076D3-CD61-4F96-BFD1-11B085AE3A5D}"/>
    <dgm:cxn modelId="{268668B8-A6B9-4A04-AD33-1544C9C407A5}" type="presOf" srcId="{0AF2F1C6-4269-4C06-99F8-7A69429B113D}" destId="{9B2A098A-DE8F-4327-9EBA-D9AE97238650}" srcOrd="0" destOrd="0" presId="urn:microsoft.com/office/officeart/2005/8/layout/process5"/>
    <dgm:cxn modelId="{D7E9628B-D3E7-44C0-B314-FA117F51E1A0}" type="presOf" srcId="{014E4CC5-C6E4-4770-892D-378537A72DC0}" destId="{33B4AAA1-FCFA-4E57-8C79-31830CC1CCAD}" srcOrd="0" destOrd="0" presId="urn:microsoft.com/office/officeart/2005/8/layout/process5"/>
    <dgm:cxn modelId="{CCD0CA7C-F71D-4EBD-9BCB-8EB8E41418F0}" type="presOf" srcId="{0AF2F1C6-4269-4C06-99F8-7A69429B113D}" destId="{CD55F13A-03B3-46C7-8489-47A947E2CC73}" srcOrd="1" destOrd="0" presId="urn:microsoft.com/office/officeart/2005/8/layout/process5"/>
    <dgm:cxn modelId="{8A037BD3-C8D7-4E24-9DA8-485B34077ED1}" type="presOf" srcId="{0F9720DB-36B2-445A-A919-3A6966CD67EB}" destId="{1BB6AD45-50D8-45D4-9584-E80814CCF530}" srcOrd="0" destOrd="0" presId="urn:microsoft.com/office/officeart/2005/8/layout/process5"/>
    <dgm:cxn modelId="{6E67FF74-21FE-48A8-8361-7ABD45EB0D7D}" type="presOf" srcId="{BEB15874-8E45-4920-8D2F-075BD013AB72}" destId="{D8304490-B31C-45D2-8928-EB5772A2A0E6}" srcOrd="0" destOrd="0" presId="urn:microsoft.com/office/officeart/2005/8/layout/process5"/>
    <dgm:cxn modelId="{BEB28B1D-05BF-4BFF-821F-A4E020AC60ED}" type="presOf" srcId="{CE9431D5-8DF6-4B80-9FA1-88A850F550DD}" destId="{1C92D767-E1C4-4187-9B1B-F8C1D41DE5EB}" srcOrd="1" destOrd="0" presId="urn:microsoft.com/office/officeart/2005/8/layout/process5"/>
    <dgm:cxn modelId="{C0E29AF1-B232-4F60-B1DB-E832B9713E0C}" srcId="{73C1DC62-A90D-4396-8B39-EA81BAD93A5C}" destId="{BA7CAEBC-3B7F-4EC5-8EC2-D2311183C2C7}" srcOrd="3" destOrd="0" parTransId="{1259B017-B2E9-4E25-849E-149E7E337274}" sibTransId="{3508064A-8F54-4A9D-B797-0128E712964B}"/>
    <dgm:cxn modelId="{BF1FD79F-399C-4770-9146-69F4F4E5D55D}" type="presOf" srcId="{92B076D3-CD61-4F96-BFD1-11B085AE3A5D}" destId="{4D7EA2C7-FEE2-460A-AF56-CDB530C92493}" srcOrd="1" destOrd="0" presId="urn:microsoft.com/office/officeart/2005/8/layout/process5"/>
    <dgm:cxn modelId="{12FC26B7-8B60-46DE-B241-E8C365F94CE7}" type="presOf" srcId="{EA4CB5E9-A2DD-4209-B6FF-903B8B441F0A}" destId="{D1CDBEE4-8637-4FA8-A6BF-07D450980082}" srcOrd="0" destOrd="0" presId="urn:microsoft.com/office/officeart/2005/8/layout/process5"/>
    <dgm:cxn modelId="{44920619-CF46-4BFF-AB98-D3ECDABC0BFC}" srcId="{73C1DC62-A90D-4396-8B39-EA81BAD93A5C}" destId="{96B557CD-8B1C-4213-8804-56F0597C8C25}" srcOrd="5" destOrd="0" parTransId="{1AE199B3-7E4C-472A-94D3-3E1670030025}" sibTransId="{C674131E-C856-405D-BC8F-2C0E6ED0844A}"/>
    <dgm:cxn modelId="{433D39D7-C9CA-4FD1-A1C0-8018E7D8661A}" type="presOf" srcId="{613477CE-69AC-4176-88A7-A77B23501FC2}" destId="{C4E61CBF-CAD4-4276-AEBA-29EB0AA42043}" srcOrd="0" destOrd="0" presId="urn:microsoft.com/office/officeart/2005/8/layout/process5"/>
    <dgm:cxn modelId="{99D9F073-9AFB-4130-8140-CAB037F979B9}" type="presOf" srcId="{73C1DC62-A90D-4396-8B39-EA81BAD93A5C}" destId="{DFCF3319-32FB-4765-865F-6035563253F3}" srcOrd="0" destOrd="0" presId="urn:microsoft.com/office/officeart/2005/8/layout/process5"/>
    <dgm:cxn modelId="{321C8375-901E-41AF-88F8-5C36CB32C5D6}" type="presOf" srcId="{D8C9DF1E-ABAC-4E51-9EB7-7F830D6002E6}" destId="{22C99D67-015E-45C5-B3AA-AFA0CD2186D4}" srcOrd="0" destOrd="0" presId="urn:microsoft.com/office/officeart/2005/8/layout/process5"/>
    <dgm:cxn modelId="{DABA768E-D6F7-49CB-9A65-DE108FD369F4}" srcId="{73C1DC62-A90D-4396-8B39-EA81BAD93A5C}" destId="{5CE11C5E-0FA3-4549-8486-5B97DA2E773A}" srcOrd="2" destOrd="0" parTransId="{F3A4C051-D580-4995-9C97-95945D98E9C2}" sibTransId="{613477CE-69AC-4176-88A7-A77B23501FC2}"/>
    <dgm:cxn modelId="{FACC5D1D-1F26-4879-8F03-F72E60D3FFFD}" srcId="{73C1DC62-A90D-4396-8B39-EA81BAD93A5C}" destId="{6CEBB5E9-EC1C-413E-A818-86E43D5C27B6}" srcOrd="4" destOrd="0" parTransId="{92D75C8D-6148-4C30-AAEB-14CB5ECC9B11}" sibTransId="{0AF2F1C6-4269-4C06-99F8-7A69429B113D}"/>
    <dgm:cxn modelId="{09C1443A-D8FC-4CDA-A442-34429EDAFF2E}" type="presOf" srcId="{96B557CD-8B1C-4213-8804-56F0597C8C25}" destId="{48F43287-2246-4B77-B7BB-33CE9F12C959}" srcOrd="0" destOrd="0" presId="urn:microsoft.com/office/officeart/2005/8/layout/process5"/>
    <dgm:cxn modelId="{7F34E5FD-807C-4825-821E-8B8F5DBCB138}" type="presOf" srcId="{CE9431D5-8DF6-4B80-9FA1-88A850F550DD}" destId="{69F9779B-D5D2-4566-8640-A3065A49C603}" srcOrd="0" destOrd="0" presId="urn:microsoft.com/office/officeart/2005/8/layout/process5"/>
    <dgm:cxn modelId="{AA2AEE01-4527-4D23-BADE-F29A1B026F15}" srcId="{73C1DC62-A90D-4396-8B39-EA81BAD93A5C}" destId="{EA4CB5E9-A2DD-4209-B6FF-903B8B441F0A}" srcOrd="1" destOrd="0" parTransId="{591EAE60-2052-450A-9B4D-2695F5264C09}" sibTransId="{0F9720DB-36B2-445A-A919-3A6966CD67EB}"/>
    <dgm:cxn modelId="{4D040BC3-A3FE-4E5F-900B-B8832708B222}" type="presOf" srcId="{0F9720DB-36B2-445A-A919-3A6966CD67EB}" destId="{1C398D0B-550D-4AC6-B6CC-F07ABA71324E}" srcOrd="1" destOrd="0" presId="urn:microsoft.com/office/officeart/2005/8/layout/process5"/>
    <dgm:cxn modelId="{2D615266-2A87-4DCF-A105-8EF6FE5B31E6}" type="presOf" srcId="{92B076D3-CD61-4F96-BFD1-11B085AE3A5D}" destId="{87F3570C-6F2B-4485-A760-B3862AE32B78}" srcOrd="0" destOrd="0" presId="urn:microsoft.com/office/officeart/2005/8/layout/process5"/>
    <dgm:cxn modelId="{C3AAD1D2-23ED-4B74-A2D0-6F0A76B8F21D}" type="presOf" srcId="{C674131E-C856-405D-BC8F-2C0E6ED0844A}" destId="{EE8B8DBB-7C28-4344-A4D8-16C589CFADAE}" srcOrd="1" destOrd="0" presId="urn:microsoft.com/office/officeart/2005/8/layout/process5"/>
    <dgm:cxn modelId="{CF8DCC7B-8876-4399-A2C6-22F889B26DD3}" type="presOf" srcId="{6CEBB5E9-EC1C-413E-A818-86E43D5C27B6}" destId="{4C87DF63-1306-4704-8247-048A1B05A0BC}" srcOrd="0" destOrd="0" presId="urn:microsoft.com/office/officeart/2005/8/layout/process5"/>
    <dgm:cxn modelId="{933C4944-7914-4ED7-9976-EB86A8F31E55}" type="presOf" srcId="{C1050141-826E-4C88-8BB0-780AE2970327}" destId="{A60CC5DF-B416-45EC-BC1E-EABA30ED571A}" srcOrd="0" destOrd="0" presId="urn:microsoft.com/office/officeart/2005/8/layout/process5"/>
    <dgm:cxn modelId="{F8813D22-D3B4-45B9-9026-1118023869A3}" type="presOf" srcId="{5CE11C5E-0FA3-4549-8486-5B97DA2E773A}" destId="{2C67C616-7334-4360-A258-41EAA81B61FA}" srcOrd="0" destOrd="0" presId="urn:microsoft.com/office/officeart/2005/8/layout/process5"/>
    <dgm:cxn modelId="{D9E87C8A-4316-4C62-A0CA-59024D33CDF4}" srcId="{73C1DC62-A90D-4396-8B39-EA81BAD93A5C}" destId="{014E4CC5-C6E4-4770-892D-378537A72DC0}" srcOrd="7" destOrd="0" parTransId="{E83F7F9A-258B-49CA-8B42-9961F3F84BB3}" sibTransId="{79A5F6B1-35B0-4E9A-BCCC-9F584A258F1C}"/>
    <dgm:cxn modelId="{3E5471F4-7456-4685-B07F-78C43DDAB7F9}" type="presOf" srcId="{3508064A-8F54-4A9D-B797-0128E712964B}" destId="{0EA32172-E485-476A-AC1A-7E903B3E4F1A}" srcOrd="0" destOrd="0" presId="urn:microsoft.com/office/officeart/2005/8/layout/process5"/>
    <dgm:cxn modelId="{B2A1C86F-0515-43CA-9291-15BF948CB99C}" type="presOf" srcId="{3508064A-8F54-4A9D-B797-0128E712964B}" destId="{322969ED-D6C2-4386-B45A-6F47862D865E}" srcOrd="1" destOrd="0" presId="urn:microsoft.com/office/officeart/2005/8/layout/process5"/>
    <dgm:cxn modelId="{64A85E93-59BE-4B87-AE93-EBD1D05A3093}" type="presParOf" srcId="{DFCF3319-32FB-4765-865F-6035563253F3}" destId="{D8304490-B31C-45D2-8928-EB5772A2A0E6}" srcOrd="0" destOrd="0" presId="urn:microsoft.com/office/officeart/2005/8/layout/process5"/>
    <dgm:cxn modelId="{9AFF0FBF-3E01-4546-AB78-64D9AE44504F}" type="presParOf" srcId="{DFCF3319-32FB-4765-865F-6035563253F3}" destId="{69F9779B-D5D2-4566-8640-A3065A49C603}" srcOrd="1" destOrd="0" presId="urn:microsoft.com/office/officeart/2005/8/layout/process5"/>
    <dgm:cxn modelId="{211EDF1D-A017-4FE8-ABAD-FB98329BB847}" type="presParOf" srcId="{69F9779B-D5D2-4566-8640-A3065A49C603}" destId="{1C92D767-E1C4-4187-9B1B-F8C1D41DE5EB}" srcOrd="0" destOrd="0" presId="urn:microsoft.com/office/officeart/2005/8/layout/process5"/>
    <dgm:cxn modelId="{9E77AA78-AC0E-4091-B271-E4C07A0BF20B}" type="presParOf" srcId="{DFCF3319-32FB-4765-865F-6035563253F3}" destId="{D1CDBEE4-8637-4FA8-A6BF-07D450980082}" srcOrd="2" destOrd="0" presId="urn:microsoft.com/office/officeart/2005/8/layout/process5"/>
    <dgm:cxn modelId="{A6C71DC9-5134-4EAC-A886-D652A8FE8F23}" type="presParOf" srcId="{DFCF3319-32FB-4765-865F-6035563253F3}" destId="{1BB6AD45-50D8-45D4-9584-E80814CCF530}" srcOrd="3" destOrd="0" presId="urn:microsoft.com/office/officeart/2005/8/layout/process5"/>
    <dgm:cxn modelId="{30836188-0BAE-40E6-8B0D-5C1CE765BF4D}" type="presParOf" srcId="{1BB6AD45-50D8-45D4-9584-E80814CCF530}" destId="{1C398D0B-550D-4AC6-B6CC-F07ABA71324E}" srcOrd="0" destOrd="0" presId="urn:microsoft.com/office/officeart/2005/8/layout/process5"/>
    <dgm:cxn modelId="{8C7E3243-847E-4DA6-8E0E-6A715E7FA23C}" type="presParOf" srcId="{DFCF3319-32FB-4765-865F-6035563253F3}" destId="{2C67C616-7334-4360-A258-41EAA81B61FA}" srcOrd="4" destOrd="0" presId="urn:microsoft.com/office/officeart/2005/8/layout/process5"/>
    <dgm:cxn modelId="{0E18BD90-541A-4474-84FC-3BDE8938D1B6}" type="presParOf" srcId="{DFCF3319-32FB-4765-865F-6035563253F3}" destId="{C4E61CBF-CAD4-4276-AEBA-29EB0AA42043}" srcOrd="5" destOrd="0" presId="urn:microsoft.com/office/officeart/2005/8/layout/process5"/>
    <dgm:cxn modelId="{40E8A5BE-2895-4C82-8AFB-04F110201D83}" type="presParOf" srcId="{C4E61CBF-CAD4-4276-AEBA-29EB0AA42043}" destId="{C20A5447-042D-465C-BFA8-7849888396CA}" srcOrd="0" destOrd="0" presId="urn:microsoft.com/office/officeart/2005/8/layout/process5"/>
    <dgm:cxn modelId="{9E93688A-AE33-4D2A-A911-4A2EA6AC426C}" type="presParOf" srcId="{DFCF3319-32FB-4765-865F-6035563253F3}" destId="{63E28242-F4EF-4841-AD99-16F26BE09453}" srcOrd="6" destOrd="0" presId="urn:microsoft.com/office/officeart/2005/8/layout/process5"/>
    <dgm:cxn modelId="{A78D9FCA-E6A0-4C96-B46D-4FF81ADA8DA6}" type="presParOf" srcId="{DFCF3319-32FB-4765-865F-6035563253F3}" destId="{0EA32172-E485-476A-AC1A-7E903B3E4F1A}" srcOrd="7" destOrd="0" presId="urn:microsoft.com/office/officeart/2005/8/layout/process5"/>
    <dgm:cxn modelId="{90C52371-3C5D-4EE4-9250-499D89092103}" type="presParOf" srcId="{0EA32172-E485-476A-AC1A-7E903B3E4F1A}" destId="{322969ED-D6C2-4386-B45A-6F47862D865E}" srcOrd="0" destOrd="0" presId="urn:microsoft.com/office/officeart/2005/8/layout/process5"/>
    <dgm:cxn modelId="{F36703EF-6F92-436E-99E5-119785D6B4DD}" type="presParOf" srcId="{DFCF3319-32FB-4765-865F-6035563253F3}" destId="{4C87DF63-1306-4704-8247-048A1B05A0BC}" srcOrd="8" destOrd="0" presId="urn:microsoft.com/office/officeart/2005/8/layout/process5"/>
    <dgm:cxn modelId="{55B033DC-BD62-432C-BFCF-BAE23859AE6A}" type="presParOf" srcId="{DFCF3319-32FB-4765-865F-6035563253F3}" destId="{9B2A098A-DE8F-4327-9EBA-D9AE97238650}" srcOrd="9" destOrd="0" presId="urn:microsoft.com/office/officeart/2005/8/layout/process5"/>
    <dgm:cxn modelId="{A64A4C06-F386-4A02-9690-04354F2E754F}" type="presParOf" srcId="{9B2A098A-DE8F-4327-9EBA-D9AE97238650}" destId="{CD55F13A-03B3-46C7-8489-47A947E2CC73}" srcOrd="0" destOrd="0" presId="urn:microsoft.com/office/officeart/2005/8/layout/process5"/>
    <dgm:cxn modelId="{03A3D676-6C29-4615-A3C5-B46175E80B6A}" type="presParOf" srcId="{DFCF3319-32FB-4765-865F-6035563253F3}" destId="{48F43287-2246-4B77-B7BB-33CE9F12C959}" srcOrd="10" destOrd="0" presId="urn:microsoft.com/office/officeart/2005/8/layout/process5"/>
    <dgm:cxn modelId="{C2ED6992-6293-4F61-A174-E23E59D22E28}" type="presParOf" srcId="{DFCF3319-32FB-4765-865F-6035563253F3}" destId="{D05E2C8D-D5C6-4AFB-AB31-B31C574253F8}" srcOrd="11" destOrd="0" presId="urn:microsoft.com/office/officeart/2005/8/layout/process5"/>
    <dgm:cxn modelId="{03E2A8E3-9D72-48DE-91F8-6DE34B785382}" type="presParOf" srcId="{D05E2C8D-D5C6-4AFB-AB31-B31C574253F8}" destId="{EE8B8DBB-7C28-4344-A4D8-16C589CFADAE}" srcOrd="0" destOrd="0" presId="urn:microsoft.com/office/officeart/2005/8/layout/process5"/>
    <dgm:cxn modelId="{C20514B8-D169-4271-AD23-E1E3115DB127}" type="presParOf" srcId="{DFCF3319-32FB-4765-865F-6035563253F3}" destId="{A60CC5DF-B416-45EC-BC1E-EABA30ED571A}" srcOrd="12" destOrd="0" presId="urn:microsoft.com/office/officeart/2005/8/layout/process5"/>
    <dgm:cxn modelId="{4787F73D-8C9F-4427-9758-7DF3DF8A4B6D}" type="presParOf" srcId="{DFCF3319-32FB-4765-865F-6035563253F3}" destId="{87F3570C-6F2B-4485-A760-B3862AE32B78}" srcOrd="13" destOrd="0" presId="urn:microsoft.com/office/officeart/2005/8/layout/process5"/>
    <dgm:cxn modelId="{C19B26AF-AED4-420A-A796-754421B733E0}" type="presParOf" srcId="{87F3570C-6F2B-4485-A760-B3862AE32B78}" destId="{4D7EA2C7-FEE2-460A-AF56-CDB530C92493}" srcOrd="0" destOrd="0" presId="urn:microsoft.com/office/officeart/2005/8/layout/process5"/>
    <dgm:cxn modelId="{58C30B31-B01E-4354-85BE-FBDBAFC91CA3}" type="presParOf" srcId="{DFCF3319-32FB-4765-865F-6035563253F3}" destId="{33B4AAA1-FCFA-4E57-8C79-31830CC1CCAD}" srcOrd="14" destOrd="0" presId="urn:microsoft.com/office/officeart/2005/8/layout/process5"/>
    <dgm:cxn modelId="{92559216-957B-4E25-9C00-E26738F3AA2A}" type="presParOf" srcId="{DFCF3319-32FB-4765-865F-6035563253F3}" destId="{8FB0C097-FD45-45F8-AB09-26EBC9965DEB}" srcOrd="15" destOrd="0" presId="urn:microsoft.com/office/officeart/2005/8/layout/process5"/>
    <dgm:cxn modelId="{A9BF5448-5BCE-494D-8F58-6AC12116AF7C}" type="presParOf" srcId="{8FB0C097-FD45-45F8-AB09-26EBC9965DEB}" destId="{96D938D9-E851-44C5-BBCA-9A0D9F73FFDB}" srcOrd="0" destOrd="0" presId="urn:microsoft.com/office/officeart/2005/8/layout/process5"/>
    <dgm:cxn modelId="{BC1CEC55-A3D5-4A99-BDB7-E2DAC67EF399}" type="presParOf" srcId="{DFCF3319-32FB-4765-865F-6035563253F3}" destId="{22C99D67-015E-45C5-B3AA-AFA0CD2186D4}" srcOrd="1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5CCD443-B867-486D-A80B-A038E815DA2F}" type="doc">
      <dgm:prSet loTypeId="urn:microsoft.com/office/officeart/2005/8/layout/process4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C6C7592-C6BB-4ED7-B879-AA932CE113AB}">
      <dgm:prSet phldrT="[Text]"/>
      <dgm:spPr/>
      <dgm:t>
        <a:bodyPr/>
        <a:lstStyle/>
        <a:p>
          <a:r>
            <a:rPr lang="en-US" b="1" i="0" dirty="0" smtClean="0"/>
            <a:t>The 1st International ModelWriter Workshop in Izmir, Turkey</a:t>
          </a:r>
          <a:r>
            <a:rPr lang="tr-TR" b="1" i="0" dirty="0" smtClean="0"/>
            <a:t> (</a:t>
          </a:r>
          <a:r>
            <a:rPr lang="en-US" b="1" i="0" dirty="0" smtClean="0"/>
            <a:t>Jan 15-17, 2015</a:t>
          </a:r>
          <a:r>
            <a:rPr lang="tr-TR" b="1" i="0" dirty="0" smtClean="0"/>
            <a:t>) [M4]</a:t>
          </a:r>
          <a:endParaRPr lang="en-US" dirty="0"/>
        </a:p>
      </dgm:t>
    </dgm:pt>
    <dgm:pt modelId="{B8CA6B3E-CB49-4234-A18F-D11019501FB4}" type="parTrans" cxnId="{642FB327-7F15-4883-93A6-B33E6FF78543}">
      <dgm:prSet/>
      <dgm:spPr/>
      <dgm:t>
        <a:bodyPr/>
        <a:lstStyle/>
        <a:p>
          <a:endParaRPr lang="en-US"/>
        </a:p>
      </dgm:t>
    </dgm:pt>
    <dgm:pt modelId="{DB98379C-303F-4EBA-97C2-C341F6491F38}" type="sibTrans" cxnId="{642FB327-7F15-4883-93A6-B33E6FF78543}">
      <dgm:prSet/>
      <dgm:spPr/>
      <dgm:t>
        <a:bodyPr/>
        <a:lstStyle/>
        <a:p>
          <a:endParaRPr lang="en-US"/>
        </a:p>
      </dgm:t>
    </dgm:pt>
    <dgm:pt modelId="{E3C7E94A-39EB-42F5-B632-4F81A18996DE}">
      <dgm:prSet phldrT="[Text]"/>
      <dgm:spPr/>
      <dgm:t>
        <a:bodyPr/>
        <a:lstStyle/>
        <a:p>
          <a:r>
            <a:rPr lang="en-US" b="1" i="0" dirty="0" smtClean="0"/>
            <a:t>The 2nd International ModelWriter Workshop in Brussels, Belgium</a:t>
          </a:r>
          <a:r>
            <a:rPr lang="tr-TR" b="1" i="0" dirty="0" smtClean="0"/>
            <a:t> (</a:t>
          </a:r>
          <a:r>
            <a:rPr lang="en-US" b="1" i="0" dirty="0" smtClean="0"/>
            <a:t>Apr 30, 2015</a:t>
          </a:r>
          <a:r>
            <a:rPr lang="tr-TR" b="1" i="0" dirty="0" smtClean="0"/>
            <a:t>) [M7]</a:t>
          </a:r>
          <a:endParaRPr lang="en-US" dirty="0"/>
        </a:p>
      </dgm:t>
    </dgm:pt>
    <dgm:pt modelId="{57C8709D-A768-4ED3-8E36-D52FD4AA99E9}" type="parTrans" cxnId="{2F1E1781-6F87-453B-B9CB-52C800177BD9}">
      <dgm:prSet/>
      <dgm:spPr/>
      <dgm:t>
        <a:bodyPr/>
        <a:lstStyle/>
        <a:p>
          <a:endParaRPr lang="en-US"/>
        </a:p>
      </dgm:t>
    </dgm:pt>
    <dgm:pt modelId="{17E10E45-3D60-4F81-9ED9-66732EA0756B}" type="sibTrans" cxnId="{2F1E1781-6F87-453B-B9CB-52C800177BD9}">
      <dgm:prSet/>
      <dgm:spPr/>
      <dgm:t>
        <a:bodyPr/>
        <a:lstStyle/>
        <a:p>
          <a:endParaRPr lang="en-US"/>
        </a:p>
      </dgm:t>
    </dgm:pt>
    <dgm:pt modelId="{0DEF2101-42C3-4149-B9E4-20F7C07E9C01}">
      <dgm:prSet phldrT="[Text]"/>
      <dgm:spPr/>
      <dgm:t>
        <a:bodyPr/>
        <a:lstStyle/>
        <a:p>
          <a:r>
            <a:rPr lang="en-US" b="1" i="0" dirty="0" smtClean="0"/>
            <a:t>The 3rd International ModelWriter Workshop in Toulouse, France</a:t>
          </a:r>
          <a:r>
            <a:rPr lang="tr-TR" b="1" i="0" dirty="0" smtClean="0"/>
            <a:t> (</a:t>
          </a:r>
          <a:r>
            <a:rPr lang="en-US" b="1" i="0" dirty="0" smtClean="0"/>
            <a:t>Jun 22-23, 2015</a:t>
          </a:r>
          <a:r>
            <a:rPr lang="tr-TR" b="1" i="0" dirty="0" smtClean="0"/>
            <a:t>) [M10]</a:t>
          </a:r>
          <a:endParaRPr lang="en-US" dirty="0"/>
        </a:p>
      </dgm:t>
    </dgm:pt>
    <dgm:pt modelId="{A5D5F1E8-C76D-423C-AB4B-C521B225A5BF}" type="parTrans" cxnId="{A8827193-7EFE-4AE4-9392-6CB9C68F2C5E}">
      <dgm:prSet/>
      <dgm:spPr/>
      <dgm:t>
        <a:bodyPr/>
        <a:lstStyle/>
        <a:p>
          <a:endParaRPr lang="en-US"/>
        </a:p>
      </dgm:t>
    </dgm:pt>
    <dgm:pt modelId="{5B0634F5-A821-4B04-A3F9-88131CBEEDC4}" type="sibTrans" cxnId="{A8827193-7EFE-4AE4-9392-6CB9C68F2C5E}">
      <dgm:prSet/>
      <dgm:spPr/>
      <dgm:t>
        <a:bodyPr/>
        <a:lstStyle/>
        <a:p>
          <a:endParaRPr lang="en-US"/>
        </a:p>
      </dgm:t>
    </dgm:pt>
    <dgm:pt modelId="{CB55FDD5-0894-4661-8228-0800B17FA6A4}">
      <dgm:prSet phldrT="[Text]"/>
      <dgm:spPr/>
      <dgm:t>
        <a:bodyPr/>
        <a:lstStyle/>
        <a:p>
          <a:r>
            <a:rPr lang="en-US" b="1" i="0" dirty="0" smtClean="0"/>
            <a:t>The 4th International ModelWriter Workshop in Brussels, Belgium</a:t>
          </a:r>
          <a:r>
            <a:rPr lang="tr-TR" b="1" i="0" dirty="0" smtClean="0"/>
            <a:t> (</a:t>
          </a:r>
          <a:r>
            <a:rPr lang="en-US" b="1" i="0" dirty="0" smtClean="0"/>
            <a:t>Sep 23-24, 2015</a:t>
          </a:r>
          <a:r>
            <a:rPr lang="tr-TR" b="1" i="0" dirty="0" smtClean="0"/>
            <a:t>) [M12]</a:t>
          </a:r>
        </a:p>
      </dgm:t>
    </dgm:pt>
    <dgm:pt modelId="{D6D395C4-F987-4F0D-9063-C19F2B839B5B}" type="parTrans" cxnId="{E5FA803F-BFC7-416D-8A32-591BD7D2C58E}">
      <dgm:prSet/>
      <dgm:spPr/>
      <dgm:t>
        <a:bodyPr/>
        <a:lstStyle/>
        <a:p>
          <a:endParaRPr lang="en-US"/>
        </a:p>
      </dgm:t>
    </dgm:pt>
    <dgm:pt modelId="{07FF549E-9776-40D6-96E3-A23E6471B465}" type="sibTrans" cxnId="{E5FA803F-BFC7-416D-8A32-591BD7D2C58E}">
      <dgm:prSet/>
      <dgm:spPr/>
      <dgm:t>
        <a:bodyPr/>
        <a:lstStyle/>
        <a:p>
          <a:endParaRPr lang="en-US"/>
        </a:p>
      </dgm:t>
    </dgm:pt>
    <dgm:pt modelId="{105D83D6-A5DF-47F5-98FD-16585B9FDEA2}">
      <dgm:prSet phldrT="[Text]"/>
      <dgm:spPr/>
      <dgm:t>
        <a:bodyPr/>
        <a:lstStyle/>
        <a:p>
          <a:r>
            <a:rPr lang="en-US" b="1" i="0" dirty="0" smtClean="0"/>
            <a:t>The 1st International </a:t>
          </a:r>
          <a:r>
            <a:rPr lang="tr-TR" b="1" i="0" dirty="0" smtClean="0"/>
            <a:t>Eureka </a:t>
          </a:r>
          <a:r>
            <a:rPr lang="en-US" b="1" i="0" dirty="0" smtClean="0"/>
            <a:t>Project Exhibition in Berlin, Germany</a:t>
          </a:r>
          <a:r>
            <a:rPr lang="tr-TR" b="1" i="0" dirty="0" smtClean="0"/>
            <a:t>  (</a:t>
          </a:r>
          <a:r>
            <a:rPr lang="en-US" b="1" i="0" dirty="0" smtClean="0"/>
            <a:t>Mar 10-11,</a:t>
          </a:r>
          <a:r>
            <a:rPr lang="tr-TR" b="1" i="0" dirty="0" smtClean="0"/>
            <a:t> </a:t>
          </a:r>
          <a:r>
            <a:rPr lang="en-US" b="1" i="0" dirty="0" smtClean="0"/>
            <a:t>2015</a:t>
          </a:r>
          <a:r>
            <a:rPr lang="tr-TR" b="1" i="0" dirty="0" smtClean="0"/>
            <a:t>) [M6]</a:t>
          </a:r>
          <a:endParaRPr lang="en-US" dirty="0"/>
        </a:p>
      </dgm:t>
    </dgm:pt>
    <dgm:pt modelId="{0DF62EF3-5DE6-4117-A3EF-7D3AAD4C770E}" type="parTrans" cxnId="{B9C8C1AD-3B09-4DD5-96B7-016B31CDF175}">
      <dgm:prSet/>
      <dgm:spPr/>
      <dgm:t>
        <a:bodyPr/>
        <a:lstStyle/>
        <a:p>
          <a:endParaRPr lang="en-US"/>
        </a:p>
      </dgm:t>
    </dgm:pt>
    <dgm:pt modelId="{D58E7C5C-FB8E-4454-AB86-1B1EA1B18A7F}" type="sibTrans" cxnId="{B9C8C1AD-3B09-4DD5-96B7-016B31CDF175}">
      <dgm:prSet/>
      <dgm:spPr/>
      <dgm:t>
        <a:bodyPr/>
        <a:lstStyle/>
        <a:p>
          <a:endParaRPr lang="en-US"/>
        </a:p>
      </dgm:t>
    </dgm:pt>
    <dgm:pt modelId="{9B8D54D4-AA03-4114-8443-539BAF199372}">
      <dgm:prSet phldrT="[Text]"/>
      <dgm:spPr/>
      <dgm:t>
        <a:bodyPr/>
        <a:lstStyle/>
        <a:p>
          <a:r>
            <a:rPr lang="en-US" b="1" i="0" dirty="0" smtClean="0"/>
            <a:t>The 5th International ModelWriter Workshop in Ludwigsburg, Germany</a:t>
          </a:r>
          <a:r>
            <a:rPr lang="tr-TR" b="1" i="0" dirty="0" smtClean="0"/>
            <a:t> (</a:t>
          </a:r>
          <a:r>
            <a:rPr lang="en-US" b="1" i="0" dirty="0" smtClean="0"/>
            <a:t>Nov 2</a:t>
          </a:r>
          <a:r>
            <a:rPr lang="tr-TR" b="1" i="0" dirty="0" smtClean="0"/>
            <a:t>-5</a:t>
          </a:r>
          <a:r>
            <a:rPr lang="en-US" b="1" i="0" dirty="0" smtClean="0"/>
            <a:t>, 2015</a:t>
          </a:r>
          <a:r>
            <a:rPr lang="tr-TR" b="1" i="0" dirty="0" smtClean="0"/>
            <a:t>) [M16]</a:t>
          </a:r>
        </a:p>
      </dgm:t>
    </dgm:pt>
    <dgm:pt modelId="{65D14CBB-21E4-4F65-9755-4C57D38B56E3}" type="parTrans" cxnId="{5E29B580-577D-40FB-843E-C31CB51936AC}">
      <dgm:prSet/>
      <dgm:spPr/>
      <dgm:t>
        <a:bodyPr/>
        <a:lstStyle/>
        <a:p>
          <a:endParaRPr lang="en-US"/>
        </a:p>
      </dgm:t>
    </dgm:pt>
    <dgm:pt modelId="{6A037751-B154-4DF7-97C1-8C5BA8328897}" type="sibTrans" cxnId="{5E29B580-577D-40FB-843E-C31CB51936AC}">
      <dgm:prSet/>
      <dgm:spPr/>
      <dgm:t>
        <a:bodyPr/>
        <a:lstStyle/>
        <a:p>
          <a:endParaRPr lang="en-US"/>
        </a:p>
      </dgm:t>
    </dgm:pt>
    <dgm:pt modelId="{920D569A-D373-4AFE-9A41-957CD505C389}">
      <dgm:prSet phldrT="[Text]"/>
      <dgm:spPr/>
      <dgm:t>
        <a:bodyPr/>
        <a:lstStyle/>
        <a:p>
          <a:r>
            <a:rPr lang="tr-TR" b="1" i="0" dirty="0" smtClean="0"/>
            <a:t>Project</a:t>
          </a:r>
          <a:r>
            <a:rPr lang="tr-TR" dirty="0" smtClean="0"/>
            <a:t> </a:t>
          </a:r>
          <a:r>
            <a:rPr lang="tr-TR" b="1" i="0" dirty="0" smtClean="0"/>
            <a:t>Kick-off  in Istanbul, Turkey (Nov 08, 2014) [M1]</a:t>
          </a:r>
          <a:endParaRPr lang="en-US" b="1" i="0" dirty="0"/>
        </a:p>
      </dgm:t>
    </dgm:pt>
    <dgm:pt modelId="{B87FC83F-6451-4793-9109-187F99EE57B8}" type="parTrans" cxnId="{0B0A3125-EF97-4E96-BA8B-DB718E046C6D}">
      <dgm:prSet/>
      <dgm:spPr/>
      <dgm:t>
        <a:bodyPr/>
        <a:lstStyle/>
        <a:p>
          <a:endParaRPr lang="en-US"/>
        </a:p>
      </dgm:t>
    </dgm:pt>
    <dgm:pt modelId="{93C3D843-C1BB-4BBF-8509-989F76B6ADF5}" type="sibTrans" cxnId="{0B0A3125-EF97-4E96-BA8B-DB718E046C6D}">
      <dgm:prSet/>
      <dgm:spPr/>
      <dgm:t>
        <a:bodyPr/>
        <a:lstStyle/>
        <a:p>
          <a:endParaRPr lang="en-US"/>
        </a:p>
      </dgm:t>
    </dgm:pt>
    <dgm:pt modelId="{C132CC66-7709-49D4-ACAE-B53FD4D62D5F}" type="pres">
      <dgm:prSet presAssocID="{B5CCD443-B867-486D-A80B-A038E815DA2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52FC2B-1325-4E1C-B15F-6741598078B0}" type="pres">
      <dgm:prSet presAssocID="{9B8D54D4-AA03-4114-8443-539BAF199372}" presName="boxAndChildren" presStyleCnt="0"/>
      <dgm:spPr/>
    </dgm:pt>
    <dgm:pt modelId="{AB258170-731F-45E5-BB1E-AEB7C2FA9AC8}" type="pres">
      <dgm:prSet presAssocID="{9B8D54D4-AA03-4114-8443-539BAF199372}" presName="parentTextBox" presStyleLbl="node1" presStyleIdx="0" presStyleCnt="7"/>
      <dgm:spPr/>
      <dgm:t>
        <a:bodyPr/>
        <a:lstStyle/>
        <a:p>
          <a:endParaRPr lang="en-US"/>
        </a:p>
      </dgm:t>
    </dgm:pt>
    <dgm:pt modelId="{A7F84216-6CDA-45A0-A1ED-4B35A894CB69}" type="pres">
      <dgm:prSet presAssocID="{07FF549E-9776-40D6-96E3-A23E6471B465}" presName="sp" presStyleCnt="0"/>
      <dgm:spPr/>
    </dgm:pt>
    <dgm:pt modelId="{CDC2B3E9-39A2-4B7D-BBD9-7AD079133E62}" type="pres">
      <dgm:prSet presAssocID="{CB55FDD5-0894-4661-8228-0800B17FA6A4}" presName="arrowAndChildren" presStyleCnt="0"/>
      <dgm:spPr/>
    </dgm:pt>
    <dgm:pt modelId="{0532ECD2-1896-48FB-A9B4-7B22262BF3AA}" type="pres">
      <dgm:prSet presAssocID="{CB55FDD5-0894-4661-8228-0800B17FA6A4}" presName="parentTextArrow" presStyleLbl="node1" presStyleIdx="1" presStyleCnt="7"/>
      <dgm:spPr/>
      <dgm:t>
        <a:bodyPr/>
        <a:lstStyle/>
        <a:p>
          <a:endParaRPr lang="en-US"/>
        </a:p>
      </dgm:t>
    </dgm:pt>
    <dgm:pt modelId="{2515F569-66D5-494F-9E30-9A63E375D2C0}" type="pres">
      <dgm:prSet presAssocID="{5B0634F5-A821-4B04-A3F9-88131CBEEDC4}" presName="sp" presStyleCnt="0"/>
      <dgm:spPr/>
    </dgm:pt>
    <dgm:pt modelId="{A33B724A-4D09-49ED-8A97-742714F3506C}" type="pres">
      <dgm:prSet presAssocID="{0DEF2101-42C3-4149-B9E4-20F7C07E9C01}" presName="arrowAndChildren" presStyleCnt="0"/>
      <dgm:spPr/>
    </dgm:pt>
    <dgm:pt modelId="{2FDD52E4-C089-4FE0-B14C-A954C22DDD45}" type="pres">
      <dgm:prSet presAssocID="{0DEF2101-42C3-4149-B9E4-20F7C07E9C01}" presName="parentTextArrow" presStyleLbl="node1" presStyleIdx="2" presStyleCnt="7"/>
      <dgm:spPr/>
      <dgm:t>
        <a:bodyPr/>
        <a:lstStyle/>
        <a:p>
          <a:endParaRPr lang="en-US"/>
        </a:p>
      </dgm:t>
    </dgm:pt>
    <dgm:pt modelId="{6031C12C-1E95-4F90-B336-BF66186DA013}" type="pres">
      <dgm:prSet presAssocID="{17E10E45-3D60-4F81-9ED9-66732EA0756B}" presName="sp" presStyleCnt="0"/>
      <dgm:spPr/>
    </dgm:pt>
    <dgm:pt modelId="{433B68B7-1152-469A-A58B-1B5C8A4DF199}" type="pres">
      <dgm:prSet presAssocID="{E3C7E94A-39EB-42F5-B632-4F81A18996DE}" presName="arrowAndChildren" presStyleCnt="0"/>
      <dgm:spPr/>
    </dgm:pt>
    <dgm:pt modelId="{410AC209-7CBD-4F6F-BE35-9EF9EC5E9108}" type="pres">
      <dgm:prSet presAssocID="{E3C7E94A-39EB-42F5-B632-4F81A18996DE}" presName="parentTextArrow" presStyleLbl="node1" presStyleIdx="3" presStyleCnt="7"/>
      <dgm:spPr/>
      <dgm:t>
        <a:bodyPr/>
        <a:lstStyle/>
        <a:p>
          <a:endParaRPr lang="en-US"/>
        </a:p>
      </dgm:t>
    </dgm:pt>
    <dgm:pt modelId="{F38C9193-C366-4F5D-9DA0-F75E83957616}" type="pres">
      <dgm:prSet presAssocID="{D58E7C5C-FB8E-4454-AB86-1B1EA1B18A7F}" presName="sp" presStyleCnt="0"/>
      <dgm:spPr/>
    </dgm:pt>
    <dgm:pt modelId="{A763BA58-DB0A-4C25-9060-532BFC7DBD6F}" type="pres">
      <dgm:prSet presAssocID="{105D83D6-A5DF-47F5-98FD-16585B9FDEA2}" presName="arrowAndChildren" presStyleCnt="0"/>
      <dgm:spPr/>
    </dgm:pt>
    <dgm:pt modelId="{B466B50B-12AF-4501-8D71-563493DDE4D3}" type="pres">
      <dgm:prSet presAssocID="{105D83D6-A5DF-47F5-98FD-16585B9FDEA2}" presName="parentTextArrow" presStyleLbl="node1" presStyleIdx="4" presStyleCnt="7" custLinFactNeighborX="-5710" custLinFactNeighborY="684"/>
      <dgm:spPr/>
      <dgm:t>
        <a:bodyPr/>
        <a:lstStyle/>
        <a:p>
          <a:endParaRPr lang="en-US"/>
        </a:p>
      </dgm:t>
    </dgm:pt>
    <dgm:pt modelId="{4375642E-7785-4D98-B4FF-8766B97EAB31}" type="pres">
      <dgm:prSet presAssocID="{DB98379C-303F-4EBA-97C2-C341F6491F38}" presName="sp" presStyleCnt="0"/>
      <dgm:spPr/>
    </dgm:pt>
    <dgm:pt modelId="{13C4E310-2AF5-4B62-BF52-0DB95CD91583}" type="pres">
      <dgm:prSet presAssocID="{6C6C7592-C6BB-4ED7-B879-AA932CE113AB}" presName="arrowAndChildren" presStyleCnt="0"/>
      <dgm:spPr/>
    </dgm:pt>
    <dgm:pt modelId="{47701EA2-747C-4CD7-BDBB-C0FADD9487F9}" type="pres">
      <dgm:prSet presAssocID="{6C6C7592-C6BB-4ED7-B879-AA932CE113AB}" presName="parentTextArrow" presStyleLbl="node1" presStyleIdx="5" presStyleCnt="7"/>
      <dgm:spPr/>
      <dgm:t>
        <a:bodyPr/>
        <a:lstStyle/>
        <a:p>
          <a:endParaRPr lang="en-US"/>
        </a:p>
      </dgm:t>
    </dgm:pt>
    <dgm:pt modelId="{8056210B-3C80-41E4-BDF4-7FAE81A56C52}" type="pres">
      <dgm:prSet presAssocID="{93C3D843-C1BB-4BBF-8509-989F76B6ADF5}" presName="sp" presStyleCnt="0"/>
      <dgm:spPr/>
    </dgm:pt>
    <dgm:pt modelId="{75F3A41C-4C45-4BFD-B5FA-4B766AD11073}" type="pres">
      <dgm:prSet presAssocID="{920D569A-D373-4AFE-9A41-957CD505C389}" presName="arrowAndChildren" presStyleCnt="0"/>
      <dgm:spPr/>
    </dgm:pt>
    <dgm:pt modelId="{6FAF5F6F-7399-425A-BD3E-0A9B5B972C44}" type="pres">
      <dgm:prSet presAssocID="{920D569A-D373-4AFE-9A41-957CD505C389}" presName="parentTextArrow" presStyleLbl="node1" presStyleIdx="6" presStyleCnt="7"/>
      <dgm:spPr/>
      <dgm:t>
        <a:bodyPr/>
        <a:lstStyle/>
        <a:p>
          <a:endParaRPr lang="en-US"/>
        </a:p>
      </dgm:t>
    </dgm:pt>
  </dgm:ptLst>
  <dgm:cxnLst>
    <dgm:cxn modelId="{A8827193-7EFE-4AE4-9392-6CB9C68F2C5E}" srcId="{B5CCD443-B867-486D-A80B-A038E815DA2F}" destId="{0DEF2101-42C3-4149-B9E4-20F7C07E9C01}" srcOrd="4" destOrd="0" parTransId="{A5D5F1E8-C76D-423C-AB4B-C521B225A5BF}" sibTransId="{5B0634F5-A821-4B04-A3F9-88131CBEEDC4}"/>
    <dgm:cxn modelId="{047B8036-4BE4-414C-892C-F39333DD0A99}" type="presOf" srcId="{E3C7E94A-39EB-42F5-B632-4F81A18996DE}" destId="{410AC209-7CBD-4F6F-BE35-9EF9EC5E9108}" srcOrd="0" destOrd="0" presId="urn:microsoft.com/office/officeart/2005/8/layout/process4"/>
    <dgm:cxn modelId="{E5FA803F-BFC7-416D-8A32-591BD7D2C58E}" srcId="{B5CCD443-B867-486D-A80B-A038E815DA2F}" destId="{CB55FDD5-0894-4661-8228-0800B17FA6A4}" srcOrd="5" destOrd="0" parTransId="{D6D395C4-F987-4F0D-9063-C19F2B839B5B}" sibTransId="{07FF549E-9776-40D6-96E3-A23E6471B465}"/>
    <dgm:cxn modelId="{B9C8C1AD-3B09-4DD5-96B7-016B31CDF175}" srcId="{B5CCD443-B867-486D-A80B-A038E815DA2F}" destId="{105D83D6-A5DF-47F5-98FD-16585B9FDEA2}" srcOrd="2" destOrd="0" parTransId="{0DF62EF3-5DE6-4117-A3EF-7D3AAD4C770E}" sibTransId="{D58E7C5C-FB8E-4454-AB86-1B1EA1B18A7F}"/>
    <dgm:cxn modelId="{B029E6D3-3493-44F4-874B-9DC0B1A47D48}" type="presOf" srcId="{105D83D6-A5DF-47F5-98FD-16585B9FDEA2}" destId="{B466B50B-12AF-4501-8D71-563493DDE4D3}" srcOrd="0" destOrd="0" presId="urn:microsoft.com/office/officeart/2005/8/layout/process4"/>
    <dgm:cxn modelId="{642FB327-7F15-4883-93A6-B33E6FF78543}" srcId="{B5CCD443-B867-486D-A80B-A038E815DA2F}" destId="{6C6C7592-C6BB-4ED7-B879-AA932CE113AB}" srcOrd="1" destOrd="0" parTransId="{B8CA6B3E-CB49-4234-A18F-D11019501FB4}" sibTransId="{DB98379C-303F-4EBA-97C2-C341F6491F38}"/>
    <dgm:cxn modelId="{A24F4F4F-C3E5-4E06-8C0E-0DFB3AE765FA}" type="presOf" srcId="{9B8D54D4-AA03-4114-8443-539BAF199372}" destId="{AB258170-731F-45E5-BB1E-AEB7C2FA9AC8}" srcOrd="0" destOrd="0" presId="urn:microsoft.com/office/officeart/2005/8/layout/process4"/>
    <dgm:cxn modelId="{10303B1C-6275-41EC-8E87-7C5872B52CDC}" type="presOf" srcId="{920D569A-D373-4AFE-9A41-957CD505C389}" destId="{6FAF5F6F-7399-425A-BD3E-0A9B5B972C44}" srcOrd="0" destOrd="0" presId="urn:microsoft.com/office/officeart/2005/8/layout/process4"/>
    <dgm:cxn modelId="{0B0A3125-EF97-4E96-BA8B-DB718E046C6D}" srcId="{B5CCD443-B867-486D-A80B-A038E815DA2F}" destId="{920D569A-D373-4AFE-9A41-957CD505C389}" srcOrd="0" destOrd="0" parTransId="{B87FC83F-6451-4793-9109-187F99EE57B8}" sibTransId="{93C3D843-C1BB-4BBF-8509-989F76B6ADF5}"/>
    <dgm:cxn modelId="{6358ECA3-079A-44AB-B25D-0B3966E6FB1A}" type="presOf" srcId="{6C6C7592-C6BB-4ED7-B879-AA932CE113AB}" destId="{47701EA2-747C-4CD7-BDBB-C0FADD9487F9}" srcOrd="0" destOrd="0" presId="urn:microsoft.com/office/officeart/2005/8/layout/process4"/>
    <dgm:cxn modelId="{3DD0CBAF-3FE6-40C9-A267-4C34447CF939}" type="presOf" srcId="{0DEF2101-42C3-4149-B9E4-20F7C07E9C01}" destId="{2FDD52E4-C089-4FE0-B14C-A954C22DDD45}" srcOrd="0" destOrd="0" presId="urn:microsoft.com/office/officeart/2005/8/layout/process4"/>
    <dgm:cxn modelId="{B028F505-0192-4477-8EEC-EA91D782E8AF}" type="presOf" srcId="{CB55FDD5-0894-4661-8228-0800B17FA6A4}" destId="{0532ECD2-1896-48FB-A9B4-7B22262BF3AA}" srcOrd="0" destOrd="0" presId="urn:microsoft.com/office/officeart/2005/8/layout/process4"/>
    <dgm:cxn modelId="{34CD1CC9-1569-4040-8702-21A720BAE0AE}" type="presOf" srcId="{B5CCD443-B867-486D-A80B-A038E815DA2F}" destId="{C132CC66-7709-49D4-ACAE-B53FD4D62D5F}" srcOrd="0" destOrd="0" presId="urn:microsoft.com/office/officeart/2005/8/layout/process4"/>
    <dgm:cxn modelId="{5E29B580-577D-40FB-843E-C31CB51936AC}" srcId="{B5CCD443-B867-486D-A80B-A038E815DA2F}" destId="{9B8D54D4-AA03-4114-8443-539BAF199372}" srcOrd="6" destOrd="0" parTransId="{65D14CBB-21E4-4F65-9755-4C57D38B56E3}" sibTransId="{6A037751-B154-4DF7-97C1-8C5BA8328897}"/>
    <dgm:cxn modelId="{2F1E1781-6F87-453B-B9CB-52C800177BD9}" srcId="{B5CCD443-B867-486D-A80B-A038E815DA2F}" destId="{E3C7E94A-39EB-42F5-B632-4F81A18996DE}" srcOrd="3" destOrd="0" parTransId="{57C8709D-A768-4ED3-8E36-D52FD4AA99E9}" sibTransId="{17E10E45-3D60-4F81-9ED9-66732EA0756B}"/>
    <dgm:cxn modelId="{49D5D848-F3D4-4280-9996-B6120C3D04EF}" type="presParOf" srcId="{C132CC66-7709-49D4-ACAE-B53FD4D62D5F}" destId="{8052FC2B-1325-4E1C-B15F-6741598078B0}" srcOrd="0" destOrd="0" presId="urn:microsoft.com/office/officeart/2005/8/layout/process4"/>
    <dgm:cxn modelId="{C269DC21-CB94-4CF6-8984-69158CF5BB1E}" type="presParOf" srcId="{8052FC2B-1325-4E1C-B15F-6741598078B0}" destId="{AB258170-731F-45E5-BB1E-AEB7C2FA9AC8}" srcOrd="0" destOrd="0" presId="urn:microsoft.com/office/officeart/2005/8/layout/process4"/>
    <dgm:cxn modelId="{0BDA043B-F65B-4461-BD1E-17E8449F75A6}" type="presParOf" srcId="{C132CC66-7709-49D4-ACAE-B53FD4D62D5F}" destId="{A7F84216-6CDA-45A0-A1ED-4B35A894CB69}" srcOrd="1" destOrd="0" presId="urn:microsoft.com/office/officeart/2005/8/layout/process4"/>
    <dgm:cxn modelId="{A4A32FDF-49AC-45AB-BAC7-F596EE06400C}" type="presParOf" srcId="{C132CC66-7709-49D4-ACAE-B53FD4D62D5F}" destId="{CDC2B3E9-39A2-4B7D-BBD9-7AD079133E62}" srcOrd="2" destOrd="0" presId="urn:microsoft.com/office/officeart/2005/8/layout/process4"/>
    <dgm:cxn modelId="{F1197E5D-5025-490C-A3A0-7FF96D41E47A}" type="presParOf" srcId="{CDC2B3E9-39A2-4B7D-BBD9-7AD079133E62}" destId="{0532ECD2-1896-48FB-A9B4-7B22262BF3AA}" srcOrd="0" destOrd="0" presId="urn:microsoft.com/office/officeart/2005/8/layout/process4"/>
    <dgm:cxn modelId="{A5DC7979-4E07-4F4D-9EA3-CBACD0F4958A}" type="presParOf" srcId="{C132CC66-7709-49D4-ACAE-B53FD4D62D5F}" destId="{2515F569-66D5-494F-9E30-9A63E375D2C0}" srcOrd="3" destOrd="0" presId="urn:microsoft.com/office/officeart/2005/8/layout/process4"/>
    <dgm:cxn modelId="{C0AFA8E2-7C63-4E15-8FFF-85FBBFBF20BA}" type="presParOf" srcId="{C132CC66-7709-49D4-ACAE-B53FD4D62D5F}" destId="{A33B724A-4D09-49ED-8A97-742714F3506C}" srcOrd="4" destOrd="0" presId="urn:microsoft.com/office/officeart/2005/8/layout/process4"/>
    <dgm:cxn modelId="{A1651D7C-7848-4D8E-A5B4-22FE21A3797C}" type="presParOf" srcId="{A33B724A-4D09-49ED-8A97-742714F3506C}" destId="{2FDD52E4-C089-4FE0-B14C-A954C22DDD45}" srcOrd="0" destOrd="0" presId="urn:microsoft.com/office/officeart/2005/8/layout/process4"/>
    <dgm:cxn modelId="{C220A362-9288-469C-A89B-5D36F7046B78}" type="presParOf" srcId="{C132CC66-7709-49D4-ACAE-B53FD4D62D5F}" destId="{6031C12C-1E95-4F90-B336-BF66186DA013}" srcOrd="5" destOrd="0" presId="urn:microsoft.com/office/officeart/2005/8/layout/process4"/>
    <dgm:cxn modelId="{BECD3EFC-2E20-4E52-A013-7115453F6FCA}" type="presParOf" srcId="{C132CC66-7709-49D4-ACAE-B53FD4D62D5F}" destId="{433B68B7-1152-469A-A58B-1B5C8A4DF199}" srcOrd="6" destOrd="0" presId="urn:microsoft.com/office/officeart/2005/8/layout/process4"/>
    <dgm:cxn modelId="{EE421337-4A4B-42F1-842F-0CBD63BFF536}" type="presParOf" srcId="{433B68B7-1152-469A-A58B-1B5C8A4DF199}" destId="{410AC209-7CBD-4F6F-BE35-9EF9EC5E9108}" srcOrd="0" destOrd="0" presId="urn:microsoft.com/office/officeart/2005/8/layout/process4"/>
    <dgm:cxn modelId="{3EB9E2DE-8BEF-4D18-8409-6208B6A4E0F5}" type="presParOf" srcId="{C132CC66-7709-49D4-ACAE-B53FD4D62D5F}" destId="{F38C9193-C366-4F5D-9DA0-F75E83957616}" srcOrd="7" destOrd="0" presId="urn:microsoft.com/office/officeart/2005/8/layout/process4"/>
    <dgm:cxn modelId="{FB8F446B-23FE-4CAD-9504-A8DFBD4EBCD1}" type="presParOf" srcId="{C132CC66-7709-49D4-ACAE-B53FD4D62D5F}" destId="{A763BA58-DB0A-4C25-9060-532BFC7DBD6F}" srcOrd="8" destOrd="0" presId="urn:microsoft.com/office/officeart/2005/8/layout/process4"/>
    <dgm:cxn modelId="{118AEB95-E584-4FFC-8655-E1148B1AF167}" type="presParOf" srcId="{A763BA58-DB0A-4C25-9060-532BFC7DBD6F}" destId="{B466B50B-12AF-4501-8D71-563493DDE4D3}" srcOrd="0" destOrd="0" presId="urn:microsoft.com/office/officeart/2005/8/layout/process4"/>
    <dgm:cxn modelId="{BC6F9DAE-FBB6-4CC3-8BA1-810E6FC190D0}" type="presParOf" srcId="{C132CC66-7709-49D4-ACAE-B53FD4D62D5F}" destId="{4375642E-7785-4D98-B4FF-8766B97EAB31}" srcOrd="9" destOrd="0" presId="urn:microsoft.com/office/officeart/2005/8/layout/process4"/>
    <dgm:cxn modelId="{4FBA6FB9-C294-4630-88F2-A134219CD7EC}" type="presParOf" srcId="{C132CC66-7709-49D4-ACAE-B53FD4D62D5F}" destId="{13C4E310-2AF5-4B62-BF52-0DB95CD91583}" srcOrd="10" destOrd="0" presId="urn:microsoft.com/office/officeart/2005/8/layout/process4"/>
    <dgm:cxn modelId="{296EF3F7-5A3D-43AE-A8DA-81CC28436724}" type="presParOf" srcId="{13C4E310-2AF5-4B62-BF52-0DB95CD91583}" destId="{47701EA2-747C-4CD7-BDBB-C0FADD9487F9}" srcOrd="0" destOrd="0" presId="urn:microsoft.com/office/officeart/2005/8/layout/process4"/>
    <dgm:cxn modelId="{E829AA8B-0D3A-44A6-B4C8-42F1F5281737}" type="presParOf" srcId="{C132CC66-7709-49D4-ACAE-B53FD4D62D5F}" destId="{8056210B-3C80-41E4-BDF4-7FAE81A56C52}" srcOrd="11" destOrd="0" presId="urn:microsoft.com/office/officeart/2005/8/layout/process4"/>
    <dgm:cxn modelId="{97CB944C-E70E-486F-ABB4-EB2B1102BF0E}" type="presParOf" srcId="{C132CC66-7709-49D4-ACAE-B53FD4D62D5F}" destId="{75F3A41C-4C45-4BFD-B5FA-4B766AD11073}" srcOrd="12" destOrd="0" presId="urn:microsoft.com/office/officeart/2005/8/layout/process4"/>
    <dgm:cxn modelId="{5E7526C8-73E2-4AB3-978F-66C8D7DB5C15}" type="presParOf" srcId="{75F3A41C-4C45-4BFD-B5FA-4B766AD11073}" destId="{6FAF5F6F-7399-425A-BD3E-0A9B5B972C4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9BD7ADF-6891-4EC5-87D2-DAC7E3ADA28E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DEE8FD8-5A94-4F2C-BA43-F8E0A144D9E1}">
      <dgm:prSet phldrT="[Text]" custT="1"/>
      <dgm:spPr/>
      <dgm:t>
        <a:bodyPr/>
        <a:lstStyle/>
        <a:p>
          <a:r>
            <a:rPr lang="tr-TR" sz="1800" b="1" dirty="0" smtClean="0"/>
            <a:t>Yvan Lussard</a:t>
          </a:r>
          <a:endParaRPr lang="en-US" sz="1800" b="1" dirty="0"/>
        </a:p>
      </dgm:t>
    </dgm:pt>
    <dgm:pt modelId="{1345F2B0-7266-4A2F-925C-87E780E3DC2F}" type="parTrans" cxnId="{F9D395A9-33C8-4273-8EC9-47385006F71F}">
      <dgm:prSet/>
      <dgm:spPr/>
      <dgm:t>
        <a:bodyPr/>
        <a:lstStyle/>
        <a:p>
          <a:endParaRPr lang="en-US"/>
        </a:p>
      </dgm:t>
    </dgm:pt>
    <dgm:pt modelId="{113DE6B3-18B3-4459-8719-C93667CBA7D2}" type="sibTrans" cxnId="{F9D395A9-33C8-4273-8EC9-47385006F71F}">
      <dgm:prSet/>
      <dgm:spPr/>
      <dgm:t>
        <a:bodyPr/>
        <a:lstStyle/>
        <a:p>
          <a:endParaRPr lang="en-US"/>
        </a:p>
      </dgm:t>
    </dgm:pt>
    <dgm:pt modelId="{70CD8A63-D4E5-44B2-A016-3845CA064653}">
      <dgm:prSet phldrT="[Text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tr-TR" sz="1800" b="1" dirty="0" smtClean="0"/>
            <a:t>Ferhat</a:t>
          </a:r>
          <a:r>
            <a:rPr lang="tr-TR" sz="1800" b="1" baseline="0" dirty="0" smtClean="0"/>
            <a:t> Erata</a:t>
          </a:r>
          <a:endParaRPr lang="en-US" sz="1800" b="1" dirty="0"/>
        </a:p>
      </dgm:t>
    </dgm:pt>
    <dgm:pt modelId="{3F4C9F82-9E0E-48BA-A416-6C5A9FFD3CB0}" type="parTrans" cxnId="{026872E5-9222-4567-8F70-D3D6B2758C84}">
      <dgm:prSet/>
      <dgm:spPr/>
      <dgm:t>
        <a:bodyPr/>
        <a:lstStyle/>
        <a:p>
          <a:endParaRPr lang="en-US"/>
        </a:p>
      </dgm:t>
    </dgm:pt>
    <dgm:pt modelId="{A045D55F-9308-4B9E-A07F-0FF83381087A}" type="sibTrans" cxnId="{026872E5-9222-4567-8F70-D3D6B2758C84}">
      <dgm:prSet/>
      <dgm:spPr/>
      <dgm:t>
        <a:bodyPr/>
        <a:lstStyle/>
        <a:p>
          <a:endParaRPr lang="en-US"/>
        </a:p>
      </dgm:t>
    </dgm:pt>
    <dgm:pt modelId="{76DBA91D-1E19-4CBE-AEC7-36BB84AAD8FE}">
      <dgm:prSet phldrT="[Text]" custT="1"/>
      <dgm:spPr/>
      <dgm:t>
        <a:bodyPr/>
        <a:lstStyle/>
        <a:p>
          <a:r>
            <a:rPr lang="tr-TR" sz="2000" b="1" dirty="0" smtClean="0"/>
            <a:t>Open Source Software (Eclipse Public License)</a:t>
          </a:r>
          <a:endParaRPr lang="en-US" sz="2000" b="1" dirty="0"/>
        </a:p>
      </dgm:t>
    </dgm:pt>
    <dgm:pt modelId="{15F613A3-0F21-4110-A458-1750C50F4FC2}" type="parTrans" cxnId="{6FC63A89-F9E7-4E8F-AABF-A5F71F471122}">
      <dgm:prSet/>
      <dgm:spPr/>
      <dgm:t>
        <a:bodyPr/>
        <a:lstStyle/>
        <a:p>
          <a:endParaRPr lang="en-US"/>
        </a:p>
      </dgm:t>
    </dgm:pt>
    <dgm:pt modelId="{0F8E6708-F0F3-4B8C-915C-EFF38628C611}" type="sibTrans" cxnId="{6FC63A89-F9E7-4E8F-AABF-A5F71F471122}">
      <dgm:prSet/>
      <dgm:spPr/>
      <dgm:t>
        <a:bodyPr/>
        <a:lstStyle/>
        <a:p>
          <a:endParaRPr lang="en-US"/>
        </a:p>
      </dgm:t>
    </dgm:pt>
    <dgm:pt modelId="{34F4BF76-ADDF-48F3-AF56-75C4180F1A47}" type="pres">
      <dgm:prSet presAssocID="{49BD7ADF-6891-4EC5-87D2-DAC7E3ADA28E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FB3D14E7-D4F1-4BBF-8324-75B4AECC6117}" type="pres">
      <dgm:prSet presAssocID="{76DBA91D-1E19-4CBE-AEC7-36BB84AAD8FE}" presName="singleCycle" presStyleCnt="0"/>
      <dgm:spPr/>
    </dgm:pt>
    <dgm:pt modelId="{8C2C9A3E-8756-4B9A-902F-2BDA27D005E6}" type="pres">
      <dgm:prSet presAssocID="{76DBA91D-1E19-4CBE-AEC7-36BB84AAD8FE}" presName="singleCenter" presStyleLbl="node1" presStyleIdx="0" presStyleCnt="3" custScaleX="298390" custScaleY="74150" custLinFactNeighborX="525" custLinFactNeighborY="-28621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C4DF09B6-29CE-4F3E-BCFC-C9F666C1F4E5}" type="pres">
      <dgm:prSet presAssocID="{1345F2B0-7266-4A2F-925C-87E780E3DC2F}" presName="Name56" presStyleLbl="parChTrans1D2" presStyleIdx="0" presStyleCnt="2"/>
      <dgm:spPr/>
      <dgm:t>
        <a:bodyPr/>
        <a:lstStyle/>
        <a:p>
          <a:endParaRPr lang="en-US"/>
        </a:p>
      </dgm:t>
    </dgm:pt>
    <dgm:pt modelId="{E77FFB8F-6E41-4CBC-828B-972850020B87}" type="pres">
      <dgm:prSet presAssocID="{1DEE8FD8-5A94-4F2C-BA43-F8E0A144D9E1}" presName="text0" presStyleLbl="node1" presStyleIdx="1" presStyleCnt="3" custScaleX="259822" custRadScaleRad="212587" custRadScaleInc="-1023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3CB8F4-C9A6-4522-B663-AED31FFA5965}" type="pres">
      <dgm:prSet presAssocID="{3F4C9F82-9E0E-48BA-A416-6C5A9FFD3CB0}" presName="Name56" presStyleLbl="parChTrans1D2" presStyleIdx="1" presStyleCnt="2"/>
      <dgm:spPr/>
      <dgm:t>
        <a:bodyPr/>
        <a:lstStyle/>
        <a:p>
          <a:endParaRPr lang="en-US"/>
        </a:p>
      </dgm:t>
    </dgm:pt>
    <dgm:pt modelId="{ED42EFD9-5968-4B27-A72A-C6B16D3DFD00}" type="pres">
      <dgm:prSet presAssocID="{70CD8A63-D4E5-44B2-A016-3845CA064653}" presName="text0" presStyleLbl="node1" presStyleIdx="2" presStyleCnt="3" custScaleX="244994" custScaleY="100788" custRadScaleRad="216628" custRadScaleInc="-994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B5C285-BC2A-48AD-A4A3-1EE9B740178A}" type="presOf" srcId="{1DEE8FD8-5A94-4F2C-BA43-F8E0A144D9E1}" destId="{E77FFB8F-6E41-4CBC-828B-972850020B87}" srcOrd="0" destOrd="0" presId="urn:microsoft.com/office/officeart/2008/layout/RadialCluster"/>
    <dgm:cxn modelId="{194CB9B9-DAA4-4D14-B29F-4EB630300804}" type="presOf" srcId="{49BD7ADF-6891-4EC5-87D2-DAC7E3ADA28E}" destId="{34F4BF76-ADDF-48F3-AF56-75C4180F1A47}" srcOrd="0" destOrd="0" presId="urn:microsoft.com/office/officeart/2008/layout/RadialCluster"/>
    <dgm:cxn modelId="{026872E5-9222-4567-8F70-D3D6B2758C84}" srcId="{76DBA91D-1E19-4CBE-AEC7-36BB84AAD8FE}" destId="{70CD8A63-D4E5-44B2-A016-3845CA064653}" srcOrd="1" destOrd="0" parTransId="{3F4C9F82-9E0E-48BA-A416-6C5A9FFD3CB0}" sibTransId="{A045D55F-9308-4B9E-A07F-0FF83381087A}"/>
    <dgm:cxn modelId="{59D832D6-D110-4E55-85DE-984C3864DF0B}" type="presOf" srcId="{3F4C9F82-9E0E-48BA-A416-6C5A9FFD3CB0}" destId="{7A3CB8F4-C9A6-4522-B663-AED31FFA5965}" srcOrd="0" destOrd="0" presId="urn:microsoft.com/office/officeart/2008/layout/RadialCluster"/>
    <dgm:cxn modelId="{7FB626D8-66BA-42F4-8EE2-AE4EFA30CF0B}" type="presOf" srcId="{70CD8A63-D4E5-44B2-A016-3845CA064653}" destId="{ED42EFD9-5968-4B27-A72A-C6B16D3DFD00}" srcOrd="0" destOrd="0" presId="urn:microsoft.com/office/officeart/2008/layout/RadialCluster"/>
    <dgm:cxn modelId="{F9D395A9-33C8-4273-8EC9-47385006F71F}" srcId="{76DBA91D-1E19-4CBE-AEC7-36BB84AAD8FE}" destId="{1DEE8FD8-5A94-4F2C-BA43-F8E0A144D9E1}" srcOrd="0" destOrd="0" parTransId="{1345F2B0-7266-4A2F-925C-87E780E3DC2F}" sibTransId="{113DE6B3-18B3-4459-8719-C93667CBA7D2}"/>
    <dgm:cxn modelId="{E7EC0744-BB2E-489E-9B84-05684032B576}" type="presOf" srcId="{76DBA91D-1E19-4CBE-AEC7-36BB84AAD8FE}" destId="{8C2C9A3E-8756-4B9A-902F-2BDA27D005E6}" srcOrd="0" destOrd="0" presId="urn:microsoft.com/office/officeart/2008/layout/RadialCluster"/>
    <dgm:cxn modelId="{6FC63A89-F9E7-4E8F-AABF-A5F71F471122}" srcId="{49BD7ADF-6891-4EC5-87D2-DAC7E3ADA28E}" destId="{76DBA91D-1E19-4CBE-AEC7-36BB84AAD8FE}" srcOrd="0" destOrd="0" parTransId="{15F613A3-0F21-4110-A458-1750C50F4FC2}" sibTransId="{0F8E6708-F0F3-4B8C-915C-EFF38628C611}"/>
    <dgm:cxn modelId="{142086DF-A9C0-4007-9C8E-6B5EAFAEE6A3}" type="presOf" srcId="{1345F2B0-7266-4A2F-925C-87E780E3DC2F}" destId="{C4DF09B6-29CE-4F3E-BCFC-C9F666C1F4E5}" srcOrd="0" destOrd="0" presId="urn:microsoft.com/office/officeart/2008/layout/RadialCluster"/>
    <dgm:cxn modelId="{7A6D4EC0-1DBD-482A-A657-C3C4073EE74A}" type="presParOf" srcId="{34F4BF76-ADDF-48F3-AF56-75C4180F1A47}" destId="{FB3D14E7-D4F1-4BBF-8324-75B4AECC6117}" srcOrd="0" destOrd="0" presId="urn:microsoft.com/office/officeart/2008/layout/RadialCluster"/>
    <dgm:cxn modelId="{2F4D1416-B99B-4F40-A3AC-C5A7E6D58EDE}" type="presParOf" srcId="{FB3D14E7-D4F1-4BBF-8324-75B4AECC6117}" destId="{8C2C9A3E-8756-4B9A-902F-2BDA27D005E6}" srcOrd="0" destOrd="0" presId="urn:microsoft.com/office/officeart/2008/layout/RadialCluster"/>
    <dgm:cxn modelId="{8B6B5DB2-54F2-4316-A71A-E9C9CD62A1B4}" type="presParOf" srcId="{FB3D14E7-D4F1-4BBF-8324-75B4AECC6117}" destId="{C4DF09B6-29CE-4F3E-BCFC-C9F666C1F4E5}" srcOrd="1" destOrd="0" presId="urn:microsoft.com/office/officeart/2008/layout/RadialCluster"/>
    <dgm:cxn modelId="{2BEDF04F-1672-4648-9CF8-96801E27D1D5}" type="presParOf" srcId="{FB3D14E7-D4F1-4BBF-8324-75B4AECC6117}" destId="{E77FFB8F-6E41-4CBC-828B-972850020B87}" srcOrd="2" destOrd="0" presId="urn:microsoft.com/office/officeart/2008/layout/RadialCluster"/>
    <dgm:cxn modelId="{0E7898F5-9239-47E5-94A2-0351E012A9C4}" type="presParOf" srcId="{FB3D14E7-D4F1-4BBF-8324-75B4AECC6117}" destId="{7A3CB8F4-C9A6-4522-B663-AED31FFA5965}" srcOrd="3" destOrd="0" presId="urn:microsoft.com/office/officeart/2008/layout/RadialCluster"/>
    <dgm:cxn modelId="{12FA77B9-327E-4DD8-A76A-A6F6853C26B7}" type="presParOf" srcId="{FB3D14E7-D4F1-4BBF-8324-75B4AECC6117}" destId="{ED42EFD9-5968-4B27-A72A-C6B16D3DFD00}" srcOrd="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9BD7ADF-6891-4EC5-87D2-DAC7E3ADA28E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DEE8FD8-5A94-4F2C-BA43-F8E0A144D9E1}">
      <dgm:prSet phldrT="[Text]" custT="1"/>
      <dgm:spPr/>
      <dgm:t>
        <a:bodyPr/>
        <a:lstStyle/>
        <a:p>
          <a:r>
            <a:rPr lang="en-US" sz="1800" b="1" dirty="0" smtClean="0"/>
            <a:t>Prof.                       Hans Vangheluwe</a:t>
          </a:r>
          <a:endParaRPr lang="en-US" sz="1800" b="1" dirty="0"/>
        </a:p>
      </dgm:t>
    </dgm:pt>
    <dgm:pt modelId="{1345F2B0-7266-4A2F-925C-87E780E3DC2F}" type="parTrans" cxnId="{F9D395A9-33C8-4273-8EC9-47385006F71F}">
      <dgm:prSet/>
      <dgm:spPr/>
      <dgm:t>
        <a:bodyPr/>
        <a:lstStyle/>
        <a:p>
          <a:endParaRPr lang="en-US"/>
        </a:p>
      </dgm:t>
    </dgm:pt>
    <dgm:pt modelId="{113DE6B3-18B3-4459-8719-C93667CBA7D2}" type="sibTrans" cxnId="{F9D395A9-33C8-4273-8EC9-47385006F71F}">
      <dgm:prSet/>
      <dgm:spPr/>
      <dgm:t>
        <a:bodyPr/>
        <a:lstStyle/>
        <a:p>
          <a:endParaRPr lang="en-US"/>
        </a:p>
      </dgm:t>
    </dgm:pt>
    <dgm:pt modelId="{70CD8A63-D4E5-44B2-A016-3845CA064653}">
      <dgm:prSet phldrT="[Text]" custT="1"/>
      <dgm:spPr/>
      <dgm:t>
        <a:bodyPr/>
        <a:lstStyle/>
        <a:p>
          <a:r>
            <a:rPr lang="tr-TR" sz="1800" b="1" dirty="0" smtClean="0"/>
            <a:t>Prof.             </a:t>
          </a:r>
          <a:r>
            <a:rPr lang="en-US" sz="1800" b="1" dirty="0" err="1" smtClean="0"/>
            <a:t>Geylani</a:t>
          </a:r>
          <a:r>
            <a:rPr lang="en-US" sz="1800" b="1" dirty="0" smtClean="0"/>
            <a:t> Kardaş</a:t>
          </a:r>
          <a:endParaRPr lang="en-US" sz="1800" b="1" dirty="0"/>
        </a:p>
      </dgm:t>
    </dgm:pt>
    <dgm:pt modelId="{3F4C9F82-9E0E-48BA-A416-6C5A9FFD3CB0}" type="parTrans" cxnId="{026872E5-9222-4567-8F70-D3D6B2758C84}">
      <dgm:prSet/>
      <dgm:spPr/>
      <dgm:t>
        <a:bodyPr/>
        <a:lstStyle/>
        <a:p>
          <a:endParaRPr lang="en-US"/>
        </a:p>
      </dgm:t>
    </dgm:pt>
    <dgm:pt modelId="{A045D55F-9308-4B9E-A07F-0FF83381087A}" type="sibTrans" cxnId="{026872E5-9222-4567-8F70-D3D6B2758C84}">
      <dgm:prSet/>
      <dgm:spPr/>
      <dgm:t>
        <a:bodyPr/>
        <a:lstStyle/>
        <a:p>
          <a:endParaRPr lang="en-US"/>
        </a:p>
      </dgm:t>
    </dgm:pt>
    <dgm:pt modelId="{7DD15F3C-9F4B-4F2F-A634-DD98C9E483A9}">
      <dgm:prSet phldrT="[Text]" custT="1"/>
      <dgm:spPr/>
      <dgm:t>
        <a:bodyPr/>
        <a:lstStyle/>
        <a:p>
          <a:r>
            <a:rPr lang="tr-TR" sz="1800" b="1" dirty="0" smtClean="0"/>
            <a:t>Dr.</a:t>
          </a:r>
          <a:r>
            <a:rPr lang="en-US" sz="1800" b="1" dirty="0" smtClean="0"/>
            <a:t> </a:t>
          </a:r>
          <a:r>
            <a:rPr lang="tr-TR" sz="1800" b="1" dirty="0" smtClean="0"/>
            <a:t>Eray Tüzün</a:t>
          </a:r>
          <a:endParaRPr lang="en-US" sz="1800" b="1" dirty="0"/>
        </a:p>
      </dgm:t>
    </dgm:pt>
    <dgm:pt modelId="{00703610-52B9-4FB5-B775-3790B9F75948}" type="parTrans" cxnId="{21BD27D2-8EC1-4C2F-8790-3D49612C35C1}">
      <dgm:prSet/>
      <dgm:spPr/>
      <dgm:t>
        <a:bodyPr/>
        <a:lstStyle/>
        <a:p>
          <a:endParaRPr lang="en-US"/>
        </a:p>
      </dgm:t>
    </dgm:pt>
    <dgm:pt modelId="{B64ED5E3-50FD-444C-B430-CC5337F9399B}" type="sibTrans" cxnId="{21BD27D2-8EC1-4C2F-8790-3D49612C35C1}">
      <dgm:prSet/>
      <dgm:spPr/>
      <dgm:t>
        <a:bodyPr/>
        <a:lstStyle/>
        <a:p>
          <a:endParaRPr lang="en-US"/>
        </a:p>
      </dgm:t>
    </dgm:pt>
    <dgm:pt modelId="{76DBA91D-1E19-4CBE-AEC7-36BB84AAD8FE}">
      <dgm:prSet phldrT="[Text]" custT="1"/>
      <dgm:spPr/>
      <dgm:t>
        <a:bodyPr/>
        <a:lstStyle/>
        <a:p>
          <a:r>
            <a:rPr lang="tr-TR" sz="2000" b="1" dirty="0" smtClean="0"/>
            <a:t>International Collaboration</a:t>
          </a:r>
          <a:endParaRPr lang="en-US" sz="2000" b="1" dirty="0"/>
        </a:p>
      </dgm:t>
    </dgm:pt>
    <dgm:pt modelId="{15F613A3-0F21-4110-A458-1750C50F4FC2}" type="parTrans" cxnId="{6FC63A89-F9E7-4E8F-AABF-A5F71F471122}">
      <dgm:prSet/>
      <dgm:spPr/>
      <dgm:t>
        <a:bodyPr/>
        <a:lstStyle/>
        <a:p>
          <a:endParaRPr lang="en-US"/>
        </a:p>
      </dgm:t>
    </dgm:pt>
    <dgm:pt modelId="{0F8E6708-F0F3-4B8C-915C-EFF38628C611}" type="sibTrans" cxnId="{6FC63A89-F9E7-4E8F-AABF-A5F71F471122}">
      <dgm:prSet/>
      <dgm:spPr/>
      <dgm:t>
        <a:bodyPr/>
        <a:lstStyle/>
        <a:p>
          <a:endParaRPr lang="en-US"/>
        </a:p>
      </dgm:t>
    </dgm:pt>
    <dgm:pt modelId="{34F4BF76-ADDF-48F3-AF56-75C4180F1A47}" type="pres">
      <dgm:prSet presAssocID="{49BD7ADF-6891-4EC5-87D2-DAC7E3ADA28E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FB3D14E7-D4F1-4BBF-8324-75B4AECC6117}" type="pres">
      <dgm:prSet presAssocID="{76DBA91D-1E19-4CBE-AEC7-36BB84AAD8FE}" presName="singleCycle" presStyleCnt="0"/>
      <dgm:spPr/>
    </dgm:pt>
    <dgm:pt modelId="{8C2C9A3E-8756-4B9A-902F-2BDA27D005E6}" type="pres">
      <dgm:prSet presAssocID="{76DBA91D-1E19-4CBE-AEC7-36BB84AAD8FE}" presName="singleCenter" presStyleLbl="node1" presStyleIdx="0" presStyleCnt="4" custScaleX="133663" custScaleY="94655" custLinFactNeighborY="-7650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C4DF09B6-29CE-4F3E-BCFC-C9F666C1F4E5}" type="pres">
      <dgm:prSet presAssocID="{1345F2B0-7266-4A2F-925C-87E780E3DC2F}" presName="Name56" presStyleLbl="parChTrans1D2" presStyleIdx="0" presStyleCnt="3"/>
      <dgm:spPr/>
      <dgm:t>
        <a:bodyPr/>
        <a:lstStyle/>
        <a:p>
          <a:endParaRPr lang="en-US"/>
        </a:p>
      </dgm:t>
    </dgm:pt>
    <dgm:pt modelId="{E77FFB8F-6E41-4CBC-828B-972850020B87}" type="pres">
      <dgm:prSet presAssocID="{1DEE8FD8-5A94-4F2C-BA43-F8E0A144D9E1}" presName="text0" presStyleLbl="node1" presStyleIdx="1" presStyleCnt="4" custScaleX="2076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3CB8F4-C9A6-4522-B663-AED31FFA5965}" type="pres">
      <dgm:prSet presAssocID="{3F4C9F82-9E0E-48BA-A416-6C5A9FFD3CB0}" presName="Name56" presStyleLbl="parChTrans1D2" presStyleIdx="1" presStyleCnt="3"/>
      <dgm:spPr/>
      <dgm:t>
        <a:bodyPr/>
        <a:lstStyle/>
        <a:p>
          <a:endParaRPr lang="en-US"/>
        </a:p>
      </dgm:t>
    </dgm:pt>
    <dgm:pt modelId="{ED42EFD9-5968-4B27-A72A-C6B16D3DFD00}" type="pres">
      <dgm:prSet presAssocID="{70CD8A63-D4E5-44B2-A016-3845CA064653}" presName="text0" presStyleLbl="node1" presStyleIdx="2" presStyleCnt="4" custScaleX="205103" custScaleY="100788" custRadScaleRad="122321" custRadScaleInc="-412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48F8CC-5CEB-4107-AC48-3DC7A4B0A050}" type="pres">
      <dgm:prSet presAssocID="{00703610-52B9-4FB5-B775-3790B9F75948}" presName="Name56" presStyleLbl="parChTrans1D2" presStyleIdx="2" presStyleCnt="3"/>
      <dgm:spPr/>
      <dgm:t>
        <a:bodyPr/>
        <a:lstStyle/>
        <a:p>
          <a:endParaRPr lang="en-US"/>
        </a:p>
      </dgm:t>
    </dgm:pt>
    <dgm:pt modelId="{3FDA9822-3C98-4A35-B588-2CCE1FA04754}" type="pres">
      <dgm:prSet presAssocID="{7DD15F3C-9F4B-4F2F-A634-DD98C9E483A9}" presName="text0" presStyleLbl="node1" presStyleIdx="3" presStyleCnt="4" custScaleX="192582" custRadScaleRad="125422" custRadScaleInc="410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8EFE51D-BB8B-447C-B578-1A38B1F7DE2C}" type="presOf" srcId="{70CD8A63-D4E5-44B2-A016-3845CA064653}" destId="{ED42EFD9-5968-4B27-A72A-C6B16D3DFD00}" srcOrd="0" destOrd="0" presId="urn:microsoft.com/office/officeart/2008/layout/RadialCluster"/>
    <dgm:cxn modelId="{37C77536-A1B0-4C77-918D-110F8AD160DB}" type="presOf" srcId="{3F4C9F82-9E0E-48BA-A416-6C5A9FFD3CB0}" destId="{7A3CB8F4-C9A6-4522-B663-AED31FFA5965}" srcOrd="0" destOrd="0" presId="urn:microsoft.com/office/officeart/2008/layout/RadialCluster"/>
    <dgm:cxn modelId="{6E683D4E-F140-458D-952E-5159414C3D90}" type="presOf" srcId="{1DEE8FD8-5A94-4F2C-BA43-F8E0A144D9E1}" destId="{E77FFB8F-6E41-4CBC-828B-972850020B87}" srcOrd="0" destOrd="0" presId="urn:microsoft.com/office/officeart/2008/layout/RadialCluster"/>
    <dgm:cxn modelId="{6FC63A89-F9E7-4E8F-AABF-A5F71F471122}" srcId="{49BD7ADF-6891-4EC5-87D2-DAC7E3ADA28E}" destId="{76DBA91D-1E19-4CBE-AEC7-36BB84AAD8FE}" srcOrd="0" destOrd="0" parTransId="{15F613A3-0F21-4110-A458-1750C50F4FC2}" sibTransId="{0F8E6708-F0F3-4B8C-915C-EFF38628C611}"/>
    <dgm:cxn modelId="{F9D395A9-33C8-4273-8EC9-47385006F71F}" srcId="{76DBA91D-1E19-4CBE-AEC7-36BB84AAD8FE}" destId="{1DEE8FD8-5A94-4F2C-BA43-F8E0A144D9E1}" srcOrd="0" destOrd="0" parTransId="{1345F2B0-7266-4A2F-925C-87E780E3DC2F}" sibTransId="{113DE6B3-18B3-4459-8719-C93667CBA7D2}"/>
    <dgm:cxn modelId="{73F2A3A2-5D50-4D78-90D3-3AC82C303B47}" type="presOf" srcId="{7DD15F3C-9F4B-4F2F-A634-DD98C9E483A9}" destId="{3FDA9822-3C98-4A35-B588-2CCE1FA04754}" srcOrd="0" destOrd="0" presId="urn:microsoft.com/office/officeart/2008/layout/RadialCluster"/>
    <dgm:cxn modelId="{026872E5-9222-4567-8F70-D3D6B2758C84}" srcId="{76DBA91D-1E19-4CBE-AEC7-36BB84AAD8FE}" destId="{70CD8A63-D4E5-44B2-A016-3845CA064653}" srcOrd="1" destOrd="0" parTransId="{3F4C9F82-9E0E-48BA-A416-6C5A9FFD3CB0}" sibTransId="{A045D55F-9308-4B9E-A07F-0FF83381087A}"/>
    <dgm:cxn modelId="{21BD27D2-8EC1-4C2F-8790-3D49612C35C1}" srcId="{76DBA91D-1E19-4CBE-AEC7-36BB84AAD8FE}" destId="{7DD15F3C-9F4B-4F2F-A634-DD98C9E483A9}" srcOrd="2" destOrd="0" parTransId="{00703610-52B9-4FB5-B775-3790B9F75948}" sibTransId="{B64ED5E3-50FD-444C-B430-CC5337F9399B}"/>
    <dgm:cxn modelId="{2F92D296-F9B1-44AF-8FD5-13EAD40FA570}" type="presOf" srcId="{49BD7ADF-6891-4EC5-87D2-DAC7E3ADA28E}" destId="{34F4BF76-ADDF-48F3-AF56-75C4180F1A47}" srcOrd="0" destOrd="0" presId="urn:microsoft.com/office/officeart/2008/layout/RadialCluster"/>
    <dgm:cxn modelId="{E3757B23-D596-4246-AB10-02C3AC7971BB}" type="presOf" srcId="{76DBA91D-1E19-4CBE-AEC7-36BB84AAD8FE}" destId="{8C2C9A3E-8756-4B9A-902F-2BDA27D005E6}" srcOrd="0" destOrd="0" presId="urn:microsoft.com/office/officeart/2008/layout/RadialCluster"/>
    <dgm:cxn modelId="{638D8996-1784-4696-B848-39D7403254A2}" type="presOf" srcId="{00703610-52B9-4FB5-B775-3790B9F75948}" destId="{4E48F8CC-5CEB-4107-AC48-3DC7A4B0A050}" srcOrd="0" destOrd="0" presId="urn:microsoft.com/office/officeart/2008/layout/RadialCluster"/>
    <dgm:cxn modelId="{7D8FFE19-0D24-4CA7-B0D4-6E62FCB42E2D}" type="presOf" srcId="{1345F2B0-7266-4A2F-925C-87E780E3DC2F}" destId="{C4DF09B6-29CE-4F3E-BCFC-C9F666C1F4E5}" srcOrd="0" destOrd="0" presId="urn:microsoft.com/office/officeart/2008/layout/RadialCluster"/>
    <dgm:cxn modelId="{DC8941CB-CC05-4C8B-9D27-29B74776B96A}" type="presParOf" srcId="{34F4BF76-ADDF-48F3-AF56-75C4180F1A47}" destId="{FB3D14E7-D4F1-4BBF-8324-75B4AECC6117}" srcOrd="0" destOrd="0" presId="urn:microsoft.com/office/officeart/2008/layout/RadialCluster"/>
    <dgm:cxn modelId="{EDC40FA4-24A9-44B2-BCE8-8B09BB3DDC2B}" type="presParOf" srcId="{FB3D14E7-D4F1-4BBF-8324-75B4AECC6117}" destId="{8C2C9A3E-8756-4B9A-902F-2BDA27D005E6}" srcOrd="0" destOrd="0" presId="urn:microsoft.com/office/officeart/2008/layout/RadialCluster"/>
    <dgm:cxn modelId="{67893482-5DC0-4470-9C10-7637F39FFA7D}" type="presParOf" srcId="{FB3D14E7-D4F1-4BBF-8324-75B4AECC6117}" destId="{C4DF09B6-29CE-4F3E-BCFC-C9F666C1F4E5}" srcOrd="1" destOrd="0" presId="urn:microsoft.com/office/officeart/2008/layout/RadialCluster"/>
    <dgm:cxn modelId="{DCBA3BF4-8962-4102-BC5B-A091F420524F}" type="presParOf" srcId="{FB3D14E7-D4F1-4BBF-8324-75B4AECC6117}" destId="{E77FFB8F-6E41-4CBC-828B-972850020B87}" srcOrd="2" destOrd="0" presId="urn:microsoft.com/office/officeart/2008/layout/RadialCluster"/>
    <dgm:cxn modelId="{1BAE6252-6743-4601-AA95-F8ABBD05E1CA}" type="presParOf" srcId="{FB3D14E7-D4F1-4BBF-8324-75B4AECC6117}" destId="{7A3CB8F4-C9A6-4522-B663-AED31FFA5965}" srcOrd="3" destOrd="0" presId="urn:microsoft.com/office/officeart/2008/layout/RadialCluster"/>
    <dgm:cxn modelId="{F6BC3B96-D521-42B0-B9C4-001C58B66D67}" type="presParOf" srcId="{FB3D14E7-D4F1-4BBF-8324-75B4AECC6117}" destId="{ED42EFD9-5968-4B27-A72A-C6B16D3DFD00}" srcOrd="4" destOrd="0" presId="urn:microsoft.com/office/officeart/2008/layout/RadialCluster"/>
    <dgm:cxn modelId="{773D6B78-B190-4676-8F56-155590F4AEAC}" type="presParOf" srcId="{FB3D14E7-D4F1-4BBF-8324-75B4AECC6117}" destId="{4E48F8CC-5CEB-4107-AC48-3DC7A4B0A050}" srcOrd="5" destOrd="0" presId="urn:microsoft.com/office/officeart/2008/layout/RadialCluster"/>
    <dgm:cxn modelId="{775B271A-BCD0-4B5D-B537-C861BB6028EA}" type="presParOf" srcId="{FB3D14E7-D4F1-4BBF-8324-75B4AECC6117}" destId="{3FDA9822-3C98-4A35-B588-2CCE1FA04754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30C7D-4554-4CCF-BEB9-273B8BA62BA5}">
      <dsp:nvSpPr>
        <dsp:cNvPr id="0" name=""/>
        <dsp:cNvSpPr/>
      </dsp:nvSpPr>
      <dsp:spPr>
        <a:xfrm>
          <a:off x="148265" y="1693"/>
          <a:ext cx="5028127" cy="457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100" b="1" kern="1200" dirty="0" smtClean="0"/>
            <a:t>UC-FR-02</a:t>
          </a:r>
          <a:endParaRPr lang="en-US" sz="2100" b="1" kern="1200" dirty="0"/>
        </a:p>
      </dsp:txBody>
      <dsp:txXfrm>
        <a:off x="148265" y="1693"/>
        <a:ext cx="5028127" cy="457102"/>
      </dsp:txXfrm>
    </dsp:sp>
    <dsp:sp modelId="{54CCB8D8-8029-4966-9FC3-0AF7C0097BF4}">
      <dsp:nvSpPr>
        <dsp:cNvPr id="0" name=""/>
        <dsp:cNvSpPr/>
      </dsp:nvSpPr>
      <dsp:spPr>
        <a:xfrm>
          <a:off x="148265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0F086C-E0C8-40E0-ADD1-3EB3A1127252}">
      <dsp:nvSpPr>
        <dsp:cNvPr id="0" name=""/>
        <dsp:cNvSpPr/>
      </dsp:nvSpPr>
      <dsp:spPr>
        <a:xfrm>
          <a:off x="854996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07329"/>
                <a:satOff val="1131"/>
                <a:lumOff val="-392"/>
                <a:alphaOff val="0"/>
                <a:shade val="51000"/>
                <a:satMod val="130000"/>
              </a:schemeClr>
            </a:gs>
            <a:gs pos="80000">
              <a:schemeClr val="accent5">
                <a:hueOff val="307329"/>
                <a:satOff val="1131"/>
                <a:lumOff val="-392"/>
                <a:alphaOff val="0"/>
                <a:shade val="93000"/>
                <a:satMod val="130000"/>
              </a:schemeClr>
            </a:gs>
            <a:gs pos="100000">
              <a:schemeClr val="accent5">
                <a:hueOff val="307329"/>
                <a:satOff val="1131"/>
                <a:lumOff val="-39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07329"/>
              <a:satOff val="1131"/>
              <a:lumOff val="-39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2BDC5E-3325-402E-ABD7-80653D9F98D3}">
      <dsp:nvSpPr>
        <dsp:cNvPr id="0" name=""/>
        <dsp:cNvSpPr/>
      </dsp:nvSpPr>
      <dsp:spPr>
        <a:xfrm>
          <a:off x="1562286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614658"/>
                <a:satOff val="2262"/>
                <a:lumOff val="-784"/>
                <a:alphaOff val="0"/>
                <a:shade val="51000"/>
                <a:satMod val="130000"/>
              </a:schemeClr>
            </a:gs>
            <a:gs pos="80000">
              <a:schemeClr val="accent5">
                <a:hueOff val="614658"/>
                <a:satOff val="2262"/>
                <a:lumOff val="-784"/>
                <a:alphaOff val="0"/>
                <a:shade val="93000"/>
                <a:satMod val="130000"/>
              </a:schemeClr>
            </a:gs>
            <a:gs pos="100000">
              <a:schemeClr val="accent5">
                <a:hueOff val="614658"/>
                <a:satOff val="2262"/>
                <a:lumOff val="-78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614658"/>
              <a:satOff val="2262"/>
              <a:lumOff val="-78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56F687-FEAC-45EF-92B6-A7D2935143E0}">
      <dsp:nvSpPr>
        <dsp:cNvPr id="0" name=""/>
        <dsp:cNvSpPr/>
      </dsp:nvSpPr>
      <dsp:spPr>
        <a:xfrm>
          <a:off x="2269018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921987"/>
                <a:satOff val="3393"/>
                <a:lumOff val="-1177"/>
                <a:alphaOff val="0"/>
                <a:shade val="51000"/>
                <a:satMod val="130000"/>
              </a:schemeClr>
            </a:gs>
            <a:gs pos="80000">
              <a:schemeClr val="accent5">
                <a:hueOff val="921987"/>
                <a:satOff val="3393"/>
                <a:lumOff val="-1177"/>
                <a:alphaOff val="0"/>
                <a:shade val="93000"/>
                <a:satMod val="130000"/>
              </a:schemeClr>
            </a:gs>
            <a:gs pos="100000">
              <a:schemeClr val="accent5">
                <a:hueOff val="921987"/>
                <a:satOff val="3393"/>
                <a:lumOff val="-1177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921987"/>
              <a:satOff val="3393"/>
              <a:lumOff val="-117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1B42B7-0D78-42C9-95C3-4B104D147686}">
      <dsp:nvSpPr>
        <dsp:cNvPr id="0" name=""/>
        <dsp:cNvSpPr/>
      </dsp:nvSpPr>
      <dsp:spPr>
        <a:xfrm>
          <a:off x="2976308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1229316"/>
                <a:satOff val="4524"/>
                <a:lumOff val="-1569"/>
                <a:alphaOff val="0"/>
                <a:shade val="51000"/>
                <a:satMod val="130000"/>
              </a:schemeClr>
            </a:gs>
            <a:gs pos="80000">
              <a:schemeClr val="accent5">
                <a:hueOff val="1229316"/>
                <a:satOff val="4524"/>
                <a:lumOff val="-1569"/>
                <a:alphaOff val="0"/>
                <a:shade val="93000"/>
                <a:satMod val="130000"/>
              </a:schemeClr>
            </a:gs>
            <a:gs pos="100000">
              <a:schemeClr val="accent5">
                <a:hueOff val="1229316"/>
                <a:satOff val="4524"/>
                <a:lumOff val="-156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229316"/>
              <a:satOff val="4524"/>
              <a:lumOff val="-156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5728DB-C606-4DE6-8ADC-3F74B3518119}">
      <dsp:nvSpPr>
        <dsp:cNvPr id="0" name=""/>
        <dsp:cNvSpPr/>
      </dsp:nvSpPr>
      <dsp:spPr>
        <a:xfrm>
          <a:off x="3683039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1536645"/>
                <a:satOff val="5655"/>
                <a:lumOff val="-1961"/>
                <a:alphaOff val="0"/>
                <a:shade val="51000"/>
                <a:satMod val="130000"/>
              </a:schemeClr>
            </a:gs>
            <a:gs pos="80000">
              <a:schemeClr val="accent5">
                <a:hueOff val="1536645"/>
                <a:satOff val="5655"/>
                <a:lumOff val="-1961"/>
                <a:alphaOff val="0"/>
                <a:shade val="93000"/>
                <a:satMod val="130000"/>
              </a:schemeClr>
            </a:gs>
            <a:gs pos="100000">
              <a:schemeClr val="accent5">
                <a:hueOff val="1536645"/>
                <a:satOff val="5655"/>
                <a:lumOff val="-1961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536645"/>
              <a:satOff val="5655"/>
              <a:lumOff val="-196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7443E9-625B-40BF-9A93-C6F48987335B}">
      <dsp:nvSpPr>
        <dsp:cNvPr id="0" name=""/>
        <dsp:cNvSpPr/>
      </dsp:nvSpPr>
      <dsp:spPr>
        <a:xfrm>
          <a:off x="4390329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1843975"/>
                <a:satOff val="6787"/>
                <a:lumOff val="-2353"/>
                <a:alphaOff val="0"/>
                <a:shade val="51000"/>
                <a:satMod val="130000"/>
              </a:schemeClr>
            </a:gs>
            <a:gs pos="80000">
              <a:schemeClr val="accent5">
                <a:hueOff val="1843975"/>
                <a:satOff val="6787"/>
                <a:lumOff val="-2353"/>
                <a:alphaOff val="0"/>
                <a:shade val="93000"/>
                <a:satMod val="130000"/>
              </a:schemeClr>
            </a:gs>
            <a:gs pos="100000">
              <a:schemeClr val="accent5">
                <a:hueOff val="1843975"/>
                <a:satOff val="6787"/>
                <a:lumOff val="-2353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843975"/>
              <a:satOff val="6787"/>
              <a:lumOff val="-235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3B507B-BC28-49E2-852E-52AABE068C61}">
      <dsp:nvSpPr>
        <dsp:cNvPr id="0" name=""/>
        <dsp:cNvSpPr/>
      </dsp:nvSpPr>
      <dsp:spPr>
        <a:xfrm>
          <a:off x="148265" y="551909"/>
          <a:ext cx="5093493" cy="7449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b="1" kern="1200" dirty="0" smtClean="0"/>
            <a:t>Enterprise Architecture</a:t>
          </a:r>
          <a:endParaRPr lang="tr-TR" sz="1700" b="1" kern="1200" dirty="0" smtClean="0"/>
        </a:p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i="0" kern="1200" dirty="0" smtClean="0">
              <a:hlinkClick xmlns:r="http://schemas.openxmlformats.org/officeDocument/2006/relationships" r:id="rId1"/>
            </a:rPr>
            <a:t>CEISAR - Center of Excellence in Enterprise Architecture</a:t>
          </a:r>
          <a:r>
            <a:rPr lang="en-US" sz="1700" b="0" i="0" kern="1200" dirty="0" smtClean="0"/>
            <a:t> </a:t>
          </a:r>
          <a:endParaRPr lang="en-US" sz="1700" b="1" kern="1200" dirty="0"/>
        </a:p>
      </dsp:txBody>
      <dsp:txXfrm>
        <a:off x="148265" y="551909"/>
        <a:ext cx="5093493" cy="744907"/>
      </dsp:txXfrm>
    </dsp:sp>
    <dsp:sp modelId="{E5AF569E-876E-4D83-BE8B-117F608BB147}">
      <dsp:nvSpPr>
        <dsp:cNvPr id="0" name=""/>
        <dsp:cNvSpPr/>
      </dsp:nvSpPr>
      <dsp:spPr>
        <a:xfrm>
          <a:off x="148265" y="1474736"/>
          <a:ext cx="5028127" cy="457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100" b="1" kern="1200" dirty="0" smtClean="0"/>
            <a:t>UC-FR-03</a:t>
          </a:r>
          <a:endParaRPr lang="en-US" sz="2100" b="1" kern="1200" dirty="0"/>
        </a:p>
      </dsp:txBody>
      <dsp:txXfrm>
        <a:off x="148265" y="1474736"/>
        <a:ext cx="5028127" cy="457102"/>
      </dsp:txXfrm>
    </dsp:sp>
    <dsp:sp modelId="{BC25E7E9-B8D6-4AE5-9B3A-C5C55DB66F29}">
      <dsp:nvSpPr>
        <dsp:cNvPr id="0" name=""/>
        <dsp:cNvSpPr/>
      </dsp:nvSpPr>
      <dsp:spPr>
        <a:xfrm>
          <a:off x="148265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2151304"/>
                <a:satOff val="7918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5">
                <a:hueOff val="2151304"/>
                <a:satOff val="7918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5">
                <a:hueOff val="2151304"/>
                <a:satOff val="7918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151304"/>
              <a:satOff val="7918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9FFDF7-9BDB-4D4C-8F9C-05E8836B6107}">
      <dsp:nvSpPr>
        <dsp:cNvPr id="0" name=""/>
        <dsp:cNvSpPr/>
      </dsp:nvSpPr>
      <dsp:spPr>
        <a:xfrm>
          <a:off x="854996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2458633"/>
                <a:satOff val="9049"/>
                <a:lumOff val="-3138"/>
                <a:alphaOff val="0"/>
                <a:shade val="51000"/>
                <a:satMod val="130000"/>
              </a:schemeClr>
            </a:gs>
            <a:gs pos="80000">
              <a:schemeClr val="accent5">
                <a:hueOff val="2458633"/>
                <a:satOff val="9049"/>
                <a:lumOff val="-3138"/>
                <a:alphaOff val="0"/>
                <a:shade val="93000"/>
                <a:satMod val="130000"/>
              </a:schemeClr>
            </a:gs>
            <a:gs pos="100000">
              <a:schemeClr val="accent5">
                <a:hueOff val="2458633"/>
                <a:satOff val="9049"/>
                <a:lumOff val="-3138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458633"/>
              <a:satOff val="9049"/>
              <a:lumOff val="-313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58F5857-3D7C-4D7A-9E85-104693404F56}">
      <dsp:nvSpPr>
        <dsp:cNvPr id="0" name=""/>
        <dsp:cNvSpPr/>
      </dsp:nvSpPr>
      <dsp:spPr>
        <a:xfrm>
          <a:off x="1562286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2765962"/>
                <a:satOff val="10180"/>
                <a:lumOff val="-3530"/>
                <a:alphaOff val="0"/>
                <a:shade val="51000"/>
                <a:satMod val="130000"/>
              </a:schemeClr>
            </a:gs>
            <a:gs pos="80000">
              <a:schemeClr val="accent5">
                <a:hueOff val="2765962"/>
                <a:satOff val="10180"/>
                <a:lumOff val="-3530"/>
                <a:alphaOff val="0"/>
                <a:shade val="93000"/>
                <a:satMod val="130000"/>
              </a:schemeClr>
            </a:gs>
            <a:gs pos="100000">
              <a:schemeClr val="accent5">
                <a:hueOff val="2765962"/>
                <a:satOff val="10180"/>
                <a:lumOff val="-353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765962"/>
              <a:satOff val="10180"/>
              <a:lumOff val="-353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D67A12-0FA7-4D3B-852A-BC5CC02F3BB4}">
      <dsp:nvSpPr>
        <dsp:cNvPr id="0" name=""/>
        <dsp:cNvSpPr/>
      </dsp:nvSpPr>
      <dsp:spPr>
        <a:xfrm>
          <a:off x="2269018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073291"/>
                <a:satOff val="11311"/>
                <a:lumOff val="-3922"/>
                <a:alphaOff val="0"/>
                <a:shade val="51000"/>
                <a:satMod val="130000"/>
              </a:schemeClr>
            </a:gs>
            <a:gs pos="80000">
              <a:schemeClr val="accent5">
                <a:hueOff val="3073291"/>
                <a:satOff val="11311"/>
                <a:lumOff val="-3922"/>
                <a:alphaOff val="0"/>
                <a:shade val="93000"/>
                <a:satMod val="130000"/>
              </a:schemeClr>
            </a:gs>
            <a:gs pos="100000">
              <a:schemeClr val="accent5">
                <a:hueOff val="3073291"/>
                <a:satOff val="11311"/>
                <a:lumOff val="-392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CD17D37-9A41-487C-B210-028C91D96C8E}">
      <dsp:nvSpPr>
        <dsp:cNvPr id="0" name=""/>
        <dsp:cNvSpPr/>
      </dsp:nvSpPr>
      <dsp:spPr>
        <a:xfrm>
          <a:off x="2976308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380620"/>
                <a:satOff val="12442"/>
                <a:lumOff val="-4314"/>
                <a:alphaOff val="0"/>
                <a:shade val="51000"/>
                <a:satMod val="130000"/>
              </a:schemeClr>
            </a:gs>
            <a:gs pos="80000">
              <a:schemeClr val="accent5">
                <a:hueOff val="3380620"/>
                <a:satOff val="12442"/>
                <a:lumOff val="-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3380620"/>
                <a:satOff val="12442"/>
                <a:lumOff val="-431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380620"/>
              <a:satOff val="12442"/>
              <a:lumOff val="-431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928779-A3EC-4EE6-B518-28485835CCFF}">
      <dsp:nvSpPr>
        <dsp:cNvPr id="0" name=""/>
        <dsp:cNvSpPr/>
      </dsp:nvSpPr>
      <dsp:spPr>
        <a:xfrm>
          <a:off x="3683039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687949"/>
                <a:satOff val="13573"/>
                <a:lumOff val="-4706"/>
                <a:alphaOff val="0"/>
                <a:shade val="51000"/>
                <a:satMod val="130000"/>
              </a:schemeClr>
            </a:gs>
            <a:gs pos="80000">
              <a:schemeClr val="accent5">
                <a:hueOff val="3687949"/>
                <a:satOff val="13573"/>
                <a:lumOff val="-4706"/>
                <a:alphaOff val="0"/>
                <a:shade val="93000"/>
                <a:satMod val="130000"/>
              </a:schemeClr>
            </a:gs>
            <a:gs pos="100000">
              <a:schemeClr val="accent5">
                <a:hueOff val="3687949"/>
                <a:satOff val="13573"/>
                <a:lumOff val="-4706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687949"/>
              <a:satOff val="13573"/>
              <a:lumOff val="-470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84CD9C-C6C3-490B-BFF1-F6C0B0FD4AEF}">
      <dsp:nvSpPr>
        <dsp:cNvPr id="0" name=""/>
        <dsp:cNvSpPr/>
      </dsp:nvSpPr>
      <dsp:spPr>
        <a:xfrm>
          <a:off x="4390329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995278"/>
                <a:satOff val="14704"/>
                <a:lumOff val="-5099"/>
                <a:alphaOff val="0"/>
                <a:shade val="51000"/>
                <a:satMod val="130000"/>
              </a:schemeClr>
            </a:gs>
            <a:gs pos="80000">
              <a:schemeClr val="accent5">
                <a:hueOff val="3995278"/>
                <a:satOff val="14704"/>
                <a:lumOff val="-5099"/>
                <a:alphaOff val="0"/>
                <a:shade val="93000"/>
                <a:satMod val="130000"/>
              </a:schemeClr>
            </a:gs>
            <a:gs pos="100000">
              <a:schemeClr val="accent5">
                <a:hueOff val="3995278"/>
                <a:satOff val="14704"/>
                <a:lumOff val="-50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995278"/>
              <a:satOff val="14704"/>
              <a:lumOff val="-50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324932-48F9-4F93-B145-80A19F6CA64D}">
      <dsp:nvSpPr>
        <dsp:cNvPr id="0" name=""/>
        <dsp:cNvSpPr/>
      </dsp:nvSpPr>
      <dsp:spPr>
        <a:xfrm>
          <a:off x="148265" y="2024952"/>
          <a:ext cx="5093493" cy="7449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b="1" kern="1200" dirty="0" smtClean="0"/>
            <a:t>Synchronization of regulation documentation with a design rule repository</a:t>
          </a:r>
          <a:endParaRPr lang="en-US" sz="1700" b="1" kern="1200" dirty="0"/>
        </a:p>
      </dsp:txBody>
      <dsp:txXfrm>
        <a:off x="148265" y="2024952"/>
        <a:ext cx="5093493" cy="744907"/>
      </dsp:txXfrm>
    </dsp:sp>
    <dsp:sp modelId="{B9CF3924-3F11-4259-BFC7-C9A1D9FE0DF0}">
      <dsp:nvSpPr>
        <dsp:cNvPr id="0" name=""/>
        <dsp:cNvSpPr/>
      </dsp:nvSpPr>
      <dsp:spPr>
        <a:xfrm>
          <a:off x="148265" y="2947779"/>
          <a:ext cx="5028127" cy="457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100" b="1" kern="1200" dirty="0" smtClean="0"/>
            <a:t>UC-FR-04 </a:t>
          </a:r>
          <a:endParaRPr lang="en-US" sz="2100" b="1" kern="1200" dirty="0"/>
        </a:p>
      </dsp:txBody>
      <dsp:txXfrm>
        <a:off x="148265" y="2947779"/>
        <a:ext cx="5028127" cy="457102"/>
      </dsp:txXfrm>
    </dsp:sp>
    <dsp:sp modelId="{D5B42A52-75EF-4A85-830D-9EB084D496B0}">
      <dsp:nvSpPr>
        <dsp:cNvPr id="0" name=""/>
        <dsp:cNvSpPr/>
      </dsp:nvSpPr>
      <dsp:spPr>
        <a:xfrm>
          <a:off x="148265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4302607"/>
                <a:satOff val="15835"/>
                <a:lumOff val="-5491"/>
                <a:alphaOff val="0"/>
                <a:shade val="51000"/>
                <a:satMod val="130000"/>
              </a:schemeClr>
            </a:gs>
            <a:gs pos="80000">
              <a:schemeClr val="accent5">
                <a:hueOff val="4302607"/>
                <a:satOff val="15835"/>
                <a:lumOff val="-5491"/>
                <a:alphaOff val="0"/>
                <a:shade val="93000"/>
                <a:satMod val="130000"/>
              </a:schemeClr>
            </a:gs>
            <a:gs pos="100000">
              <a:schemeClr val="accent5">
                <a:hueOff val="4302607"/>
                <a:satOff val="15835"/>
                <a:lumOff val="-5491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302607"/>
              <a:satOff val="15835"/>
              <a:lumOff val="-549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8821B9-E638-4AD4-BDD7-CD09EE437F64}">
      <dsp:nvSpPr>
        <dsp:cNvPr id="0" name=""/>
        <dsp:cNvSpPr/>
      </dsp:nvSpPr>
      <dsp:spPr>
        <a:xfrm>
          <a:off x="854996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4609937"/>
                <a:satOff val="16966"/>
                <a:lumOff val="-5883"/>
                <a:alphaOff val="0"/>
                <a:shade val="51000"/>
                <a:satMod val="130000"/>
              </a:schemeClr>
            </a:gs>
            <a:gs pos="80000">
              <a:schemeClr val="accent5">
                <a:hueOff val="4609937"/>
                <a:satOff val="16966"/>
                <a:lumOff val="-5883"/>
                <a:alphaOff val="0"/>
                <a:shade val="93000"/>
                <a:satMod val="130000"/>
              </a:schemeClr>
            </a:gs>
            <a:gs pos="100000">
              <a:schemeClr val="accent5">
                <a:hueOff val="4609937"/>
                <a:satOff val="16966"/>
                <a:lumOff val="-5883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609937"/>
              <a:satOff val="16966"/>
              <a:lumOff val="-588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750136F-86B3-4D0D-8F79-0B17BDEEDD55}">
      <dsp:nvSpPr>
        <dsp:cNvPr id="0" name=""/>
        <dsp:cNvSpPr/>
      </dsp:nvSpPr>
      <dsp:spPr>
        <a:xfrm>
          <a:off x="1562286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4917266"/>
                <a:satOff val="18098"/>
                <a:lumOff val="-6275"/>
                <a:alphaOff val="0"/>
                <a:shade val="51000"/>
                <a:satMod val="130000"/>
              </a:schemeClr>
            </a:gs>
            <a:gs pos="80000">
              <a:schemeClr val="accent5">
                <a:hueOff val="4917266"/>
                <a:satOff val="18098"/>
                <a:lumOff val="-6275"/>
                <a:alphaOff val="0"/>
                <a:shade val="93000"/>
                <a:satMod val="130000"/>
              </a:schemeClr>
            </a:gs>
            <a:gs pos="100000">
              <a:schemeClr val="accent5">
                <a:hueOff val="4917266"/>
                <a:satOff val="18098"/>
                <a:lumOff val="-6275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917266"/>
              <a:satOff val="18098"/>
              <a:lumOff val="-627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3BD6A8-8CC6-4ADF-94D3-B920A18BD10E}">
      <dsp:nvSpPr>
        <dsp:cNvPr id="0" name=""/>
        <dsp:cNvSpPr/>
      </dsp:nvSpPr>
      <dsp:spPr>
        <a:xfrm>
          <a:off x="2269018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5224595"/>
                <a:satOff val="19229"/>
                <a:lumOff val="-6667"/>
                <a:alphaOff val="0"/>
                <a:shade val="51000"/>
                <a:satMod val="130000"/>
              </a:schemeClr>
            </a:gs>
            <a:gs pos="80000">
              <a:schemeClr val="accent5">
                <a:hueOff val="5224595"/>
                <a:satOff val="19229"/>
                <a:lumOff val="-6667"/>
                <a:alphaOff val="0"/>
                <a:shade val="93000"/>
                <a:satMod val="130000"/>
              </a:schemeClr>
            </a:gs>
            <a:gs pos="100000">
              <a:schemeClr val="accent5">
                <a:hueOff val="5224595"/>
                <a:satOff val="19229"/>
                <a:lumOff val="-6667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5224595"/>
              <a:satOff val="19229"/>
              <a:lumOff val="-666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F4F7AC4-98BF-480C-B5D2-C1A215DFD563}">
      <dsp:nvSpPr>
        <dsp:cNvPr id="0" name=""/>
        <dsp:cNvSpPr/>
      </dsp:nvSpPr>
      <dsp:spPr>
        <a:xfrm>
          <a:off x="2976308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5531923"/>
                <a:satOff val="20360"/>
                <a:lumOff val="-7060"/>
                <a:alphaOff val="0"/>
                <a:shade val="51000"/>
                <a:satMod val="130000"/>
              </a:schemeClr>
            </a:gs>
            <a:gs pos="80000">
              <a:schemeClr val="accent5">
                <a:hueOff val="5531923"/>
                <a:satOff val="20360"/>
                <a:lumOff val="-7060"/>
                <a:alphaOff val="0"/>
                <a:shade val="93000"/>
                <a:satMod val="130000"/>
              </a:schemeClr>
            </a:gs>
            <a:gs pos="100000">
              <a:schemeClr val="accent5">
                <a:hueOff val="5531923"/>
                <a:satOff val="20360"/>
                <a:lumOff val="-706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5531923"/>
              <a:satOff val="20360"/>
              <a:lumOff val="-706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25FAEB-B368-460F-9EB8-69CAAB1B5051}">
      <dsp:nvSpPr>
        <dsp:cNvPr id="0" name=""/>
        <dsp:cNvSpPr/>
      </dsp:nvSpPr>
      <dsp:spPr>
        <a:xfrm>
          <a:off x="3683039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5839253"/>
                <a:satOff val="21491"/>
                <a:lumOff val="-7452"/>
                <a:alphaOff val="0"/>
                <a:shade val="51000"/>
                <a:satMod val="130000"/>
              </a:schemeClr>
            </a:gs>
            <a:gs pos="80000">
              <a:schemeClr val="accent5">
                <a:hueOff val="5839253"/>
                <a:satOff val="21491"/>
                <a:lumOff val="-7452"/>
                <a:alphaOff val="0"/>
                <a:shade val="93000"/>
                <a:satMod val="130000"/>
              </a:schemeClr>
            </a:gs>
            <a:gs pos="100000">
              <a:schemeClr val="accent5">
                <a:hueOff val="5839253"/>
                <a:satOff val="21491"/>
                <a:lumOff val="-745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5839253"/>
              <a:satOff val="21491"/>
              <a:lumOff val="-745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A68E700-26B7-4FC5-8938-0E4856613D7E}">
      <dsp:nvSpPr>
        <dsp:cNvPr id="0" name=""/>
        <dsp:cNvSpPr/>
      </dsp:nvSpPr>
      <dsp:spPr>
        <a:xfrm>
          <a:off x="4390329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6146582"/>
                <a:satOff val="22622"/>
                <a:lumOff val="-7844"/>
                <a:alphaOff val="0"/>
                <a:shade val="51000"/>
                <a:satMod val="130000"/>
              </a:schemeClr>
            </a:gs>
            <a:gs pos="80000">
              <a:schemeClr val="accent5">
                <a:hueOff val="6146582"/>
                <a:satOff val="22622"/>
                <a:lumOff val="-7844"/>
                <a:alphaOff val="0"/>
                <a:shade val="93000"/>
                <a:satMod val="130000"/>
              </a:schemeClr>
            </a:gs>
            <a:gs pos="100000">
              <a:schemeClr val="accent5">
                <a:hueOff val="6146582"/>
                <a:satOff val="22622"/>
                <a:lumOff val="-784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E41725-14D2-4038-B8C4-1CDBBFF7840A}">
      <dsp:nvSpPr>
        <dsp:cNvPr id="0" name=""/>
        <dsp:cNvSpPr/>
      </dsp:nvSpPr>
      <dsp:spPr>
        <a:xfrm>
          <a:off x="148265" y="3497995"/>
          <a:ext cx="5093493" cy="7449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b="1" kern="1200" dirty="0" smtClean="0"/>
            <a:t>Production of a context specific design document</a:t>
          </a:r>
          <a:endParaRPr lang="en-US" sz="1700" b="1" kern="1200" dirty="0"/>
        </a:p>
      </dsp:txBody>
      <dsp:txXfrm>
        <a:off x="148265" y="3497995"/>
        <a:ext cx="5093493" cy="7449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2C9A3E-8756-4B9A-902F-2BDA27D005E6}">
      <dsp:nvSpPr>
        <dsp:cNvPr id="0" name=""/>
        <dsp:cNvSpPr/>
      </dsp:nvSpPr>
      <dsp:spPr>
        <a:xfrm>
          <a:off x="2845930" y="481555"/>
          <a:ext cx="2698489" cy="67057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kern="1200" dirty="0" smtClean="0"/>
            <a:t>Open Source Software (Eclipse Public License)</a:t>
          </a:r>
          <a:endParaRPr lang="en-US" sz="2000" b="1" kern="1200" dirty="0"/>
        </a:p>
      </dsp:txBody>
      <dsp:txXfrm>
        <a:off x="2878665" y="514290"/>
        <a:ext cx="2633019" cy="605105"/>
      </dsp:txXfrm>
    </dsp:sp>
    <dsp:sp modelId="{C4DF09B6-29CE-4F3E-BCFC-C9F666C1F4E5}">
      <dsp:nvSpPr>
        <dsp:cNvPr id="0" name=""/>
        <dsp:cNvSpPr/>
      </dsp:nvSpPr>
      <dsp:spPr>
        <a:xfrm rot="9784443">
          <a:off x="2396323" y="1255850"/>
          <a:ext cx="71251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2516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7FFB8F-6E41-4CBC-828B-972850020B87}">
      <dsp:nvSpPr>
        <dsp:cNvPr id="0" name=""/>
        <dsp:cNvSpPr/>
      </dsp:nvSpPr>
      <dsp:spPr>
        <a:xfrm>
          <a:off x="837456" y="1296156"/>
          <a:ext cx="1574299" cy="605914"/>
        </a:xfrm>
        <a:prstGeom prst="round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kern="1200" dirty="0" smtClean="0"/>
            <a:t>Yvan Lussard</a:t>
          </a:r>
          <a:endParaRPr lang="en-US" sz="1800" b="1" kern="1200" dirty="0"/>
        </a:p>
      </dsp:txBody>
      <dsp:txXfrm>
        <a:off x="867034" y="1325734"/>
        <a:ext cx="1515143" cy="546758"/>
      </dsp:txXfrm>
    </dsp:sp>
    <dsp:sp modelId="{7A3CB8F4-C9A6-4522-B663-AED31FFA5965}">
      <dsp:nvSpPr>
        <dsp:cNvPr id="0" name=""/>
        <dsp:cNvSpPr/>
      </dsp:nvSpPr>
      <dsp:spPr>
        <a:xfrm rot="921193">
          <a:off x="5404625" y="1238915"/>
          <a:ext cx="65554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55546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42EFD9-5968-4B27-A72A-C6B16D3DFD00}">
      <dsp:nvSpPr>
        <dsp:cNvPr id="0" name=""/>
        <dsp:cNvSpPr/>
      </dsp:nvSpPr>
      <dsp:spPr>
        <a:xfrm>
          <a:off x="6048475" y="1224146"/>
          <a:ext cx="1484454" cy="610689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kern="1200" dirty="0" smtClean="0"/>
            <a:t>Ferhat</a:t>
          </a:r>
          <a:r>
            <a:rPr lang="tr-TR" sz="1800" b="1" kern="1200" baseline="0" dirty="0" smtClean="0"/>
            <a:t> Erata</a:t>
          </a:r>
          <a:endParaRPr lang="en-US" sz="1800" b="1" kern="1200" dirty="0"/>
        </a:p>
      </dsp:txBody>
      <dsp:txXfrm>
        <a:off x="6078286" y="1253957"/>
        <a:ext cx="1424832" cy="55106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893DD-2550-44B0-8DB7-EF908CE380FD}" type="datetimeFigureOut">
              <a:rPr lang="nl-NL" smtClean="0"/>
              <a:t>23-9-2015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CAD8C-ED6C-4C3B-926F-8744773A8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173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9809C-3429-4047-9393-0ABBACE72C5A}" type="datetimeFigureOut">
              <a:rPr lang="en-US" smtClean="0"/>
              <a:t>9/23/2015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567B0-648B-47ED-A227-478BCD3BE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52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tea3.org/community/project/achievement/279.html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 smtClean="0"/>
              <a:t>Open-Source</a:t>
            </a:r>
            <a:r>
              <a:rPr lang="tr-TR" sz="1200" b="1" noProof="0" dirty="0" smtClean="0"/>
              <a:t> </a:t>
            </a:r>
            <a:r>
              <a:rPr lang="en-US" sz="1200" b="1" noProof="0" dirty="0" smtClean="0"/>
              <a:t>Software</a:t>
            </a:r>
            <a:r>
              <a:rPr lang="tr-TR" sz="1200" b="1" noProof="0" dirty="0" smtClean="0"/>
              <a:t> Platform to be submitted to Eclipse Foundation</a:t>
            </a:r>
            <a:endParaRPr lang="en-US" sz="1200" b="1" noProof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“MW” Knowledge Dissemination Standard (.mw ModelWriter exchange format)</a:t>
            </a:r>
            <a:endParaRPr lang="tr-TR" sz="1200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sz="1200" b="1" dirty="0" smtClean="0"/>
          </a:p>
          <a:p>
            <a:r>
              <a:rPr lang="en-US" baseline="0" dirty="0" smtClean="0"/>
              <a:t>We transfer the knowledge in university to industry </a:t>
            </a:r>
            <a:r>
              <a:rPr lang="tr-TR" baseline="0" dirty="0" smtClean="0"/>
              <a:t>which they develope theory and prototypes.</a:t>
            </a:r>
            <a:endParaRPr lang="en-US" baseline="0" dirty="0" smtClean="0"/>
          </a:p>
          <a:p>
            <a:r>
              <a:rPr lang="en-US" baseline="0" dirty="0" smtClean="0"/>
              <a:t>by means of combining the expertise of </a:t>
            </a:r>
            <a:r>
              <a:rPr lang="tr-TR" baseline="0" dirty="0" smtClean="0"/>
              <a:t>SMEs of the consortium (in our case, eclipse)</a:t>
            </a:r>
            <a:endParaRPr lang="en-US" baseline="0" dirty="0" smtClean="0"/>
          </a:p>
          <a:p>
            <a:pPr defTabSz="990478"/>
            <a:r>
              <a:rPr lang="en-US" baseline="0" dirty="0" smtClean="0"/>
              <a:t>In this triangle, </a:t>
            </a:r>
            <a:r>
              <a:rPr lang="tr-TR" baseline="0" dirty="0" smtClean="0"/>
              <a:t>Large Organizations (most of their dominant core business is not developing software related services) </a:t>
            </a:r>
            <a:r>
              <a:rPr lang="en-US" baseline="0" dirty="0" smtClean="0"/>
              <a:t>provides the industrial expertise</a:t>
            </a:r>
            <a:r>
              <a:rPr lang="tr-TR" baseline="0" dirty="0" smtClean="0"/>
              <a:t> and</a:t>
            </a:r>
            <a:r>
              <a:rPr lang="en-US" baseline="0" dirty="0" smtClean="0"/>
              <a:t> define requirements</a:t>
            </a:r>
            <a:endParaRPr lang="tr-TR" baseline="0" dirty="0" smtClean="0"/>
          </a:p>
          <a:p>
            <a:pPr defTabSz="990478"/>
            <a:r>
              <a:rPr lang="tr-TR" baseline="0" dirty="0" smtClean="0"/>
              <a:t>SMEs </a:t>
            </a:r>
            <a:r>
              <a:rPr lang="en-US" baseline="0" dirty="0" smtClean="0"/>
              <a:t>commercialize the solutions in the market</a:t>
            </a:r>
            <a:r>
              <a:rPr lang="tr-TR" baseline="0" smtClean="0"/>
              <a:t> as products.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33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API: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plug-ins (e.g. for a future Natural Language Question Answering System plug-in, domain-specific checkers or generators, etc.)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CBD89-94A4-4EFF-8C5D-9A29556B08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06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ModelWriter teknolojik bileşenleri ve birbiri ile etkileşimleri</a:t>
            </a:r>
          </a:p>
          <a:p>
            <a:pPr marL="228600" indent="-228600">
              <a:buAutoNum type="arabicPeriod"/>
            </a:pPr>
            <a:r>
              <a:rPr lang="tr-TR" dirty="0" smtClean="0"/>
              <a:t>Her bir bileşenin gerçekleştirimi teknik bir iş paketi</a:t>
            </a:r>
            <a:r>
              <a:rPr lang="tr-TR" baseline="0" dirty="0" smtClean="0"/>
              <a:t> ile yönetiliyor. </a:t>
            </a:r>
          </a:p>
          <a:p>
            <a:pPr marL="228600" indent="-228600">
              <a:buAutoNum type="arabicPeriod"/>
            </a:pPr>
            <a:r>
              <a:rPr lang="tr-TR" baseline="0" dirty="0" smtClean="0"/>
              <a:t>Model </a:t>
            </a:r>
            <a:r>
              <a:rPr lang="tr-TR" baseline="0" dirty="0" err="1" smtClean="0"/>
              <a:t>part</a:t>
            </a:r>
            <a:r>
              <a:rPr lang="tr-TR" baseline="0" dirty="0" smtClean="0"/>
              <a:t>, Writer </a:t>
            </a:r>
            <a:r>
              <a:rPr lang="tr-TR" baseline="0" dirty="0" err="1" smtClean="0"/>
              <a:t>part</a:t>
            </a:r>
            <a:r>
              <a:rPr lang="tr-TR" baseline="0" dirty="0" smtClean="0"/>
              <a:t>, </a:t>
            </a:r>
          </a:p>
          <a:p>
            <a:pPr marL="228600" indent="-228600">
              <a:buAutoNum type="arabicPeriod"/>
            </a:pPr>
            <a:r>
              <a:rPr lang="tr-TR" baseline="0" dirty="0" smtClean="0"/>
              <a:t>Model Tooling, Writer Tooling, </a:t>
            </a:r>
          </a:p>
          <a:p>
            <a:pPr marL="228600" indent="-228600">
              <a:buAutoNum type="arabicPeriod"/>
            </a:pPr>
            <a:r>
              <a:rPr lang="tr-TR" baseline="0" dirty="0" smtClean="0"/>
              <a:t>Knowledge Base,</a:t>
            </a:r>
            <a:r>
              <a:rPr lang="tr-TR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CBD89-94A4-4EFF-8C5D-9A29556B08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04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Simplified version of actual architecture</a:t>
            </a:r>
            <a:r>
              <a:rPr lang="tr-TR" smtClean="0"/>
              <a:t>, there is a striking resemblance</a:t>
            </a:r>
            <a:r>
              <a:rPr lang="tr-TR" baseline="0" smtClean="0"/>
              <a:t> </a:t>
            </a:r>
            <a:r>
              <a:rPr lang="tr-TR" smtClean="0"/>
              <a:t>between </a:t>
            </a:r>
            <a:r>
              <a:rPr lang="tr-TR" dirty="0" smtClean="0"/>
              <a:t>planned and </a:t>
            </a:r>
            <a:r>
              <a:rPr lang="tr-TR" smtClean="0"/>
              <a:t>actual ones which means</a:t>
            </a:r>
            <a:r>
              <a:rPr lang="tr-TR" baseline="0" smtClean="0"/>
              <a:t> logical decomposition of project based on fucntions corresponds the real architecture.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787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979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1. </a:t>
            </a:r>
          </a:p>
          <a:p>
            <a:r>
              <a:rPr lang="tr-TR" dirty="0" smtClean="0"/>
              <a:t>2.</a:t>
            </a:r>
          </a:p>
          <a:p>
            <a:r>
              <a:rPr lang="tr-TR" dirty="0" smtClean="0"/>
              <a:t>3.</a:t>
            </a:r>
          </a:p>
          <a:p>
            <a:r>
              <a:rPr lang="tr-TR" dirty="0" smtClean="0"/>
              <a:t>4.</a:t>
            </a:r>
          </a:p>
          <a:p>
            <a:r>
              <a:rPr lang="tr-TR" dirty="0" smtClean="0"/>
              <a:t>5.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2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system (Exploitation)</a:t>
            </a:r>
            <a:r>
              <a:rPr lang="tr-T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View achievement: Exploitation of ModelWriter  in ITEA3-ASSUME"/>
              </a:rPr>
              <a:t>Exploitation of ModelWriter in ITEA3-ASSUME</a:t>
            </a:r>
            <a:endParaRPr lang="tr-T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935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GitHub</a:t>
            </a:r>
            <a:r>
              <a:rPr lang="tr-TR" baseline="0" dirty="0" smtClean="0"/>
              <a:t> donate us a lifetime license for our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05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280920" cy="1181993"/>
          </a:xfrm>
        </p:spPr>
        <p:txBody>
          <a:bodyPr wrap="square" anchor="b" anchorCtr="0">
            <a:noAutofit/>
          </a:bodyPr>
          <a:lstStyle>
            <a:lvl1pPr algn="l">
              <a:defRPr sz="3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Title of your presentation </a:t>
            </a:r>
            <a:br>
              <a:rPr lang="en-US" dirty="0" smtClean="0"/>
            </a:br>
            <a:r>
              <a:rPr lang="de-DE" dirty="0" smtClean="0"/>
              <a:t>(Arial bold 34 pts)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844824"/>
            <a:ext cx="7272808" cy="86409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Event/Occasion, date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 </a:t>
            </a:r>
          </a:p>
          <a:p>
            <a:r>
              <a:rPr lang="en-GB" noProof="0" dirty="0" smtClean="0"/>
              <a:t>Name of the speaker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18479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156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parato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975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686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164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175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948264" y="188640"/>
            <a:ext cx="1944216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06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472" cy="5040000"/>
          </a:xfrm>
        </p:spPr>
        <p:txBody>
          <a:bodyPr>
            <a:norm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Example of a chart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000" cy="5040000"/>
          </a:xfrm>
        </p:spPr>
        <p:txBody>
          <a:bodyPr>
            <a:no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12901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64735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73416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72205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228000" cy="8280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dirty="0" smtClean="0"/>
              <a:t>Title of your slide (Arial bold 24 </a:t>
            </a:r>
            <a:r>
              <a:rPr lang="en-US" dirty="0" err="1" smtClean="0"/>
              <a:t>pts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Subtitle - if applicable - (Arial bold 24 </a:t>
            </a:r>
            <a:r>
              <a:rPr lang="en-US" dirty="0" err="1" smtClean="0"/>
              <a:t>pts</a:t>
            </a:r>
            <a:r>
              <a:rPr lang="en-US" dirty="0" smtClean="0"/>
              <a:t>)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332000"/>
            <a:ext cx="8352150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9" name="Text Box 774"/>
          <p:cNvSpPr txBox="1">
            <a:spLocks noChangeArrowheads="1"/>
          </p:cNvSpPr>
          <p:nvPr/>
        </p:nvSpPr>
        <p:spPr bwMode="auto">
          <a:xfrm>
            <a:off x="7812360" y="6525344"/>
            <a:ext cx="120173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/>
            <a:fld id="{B5D6819E-2BB9-42BD-8C27-2B2FF08F3B5E}" type="slidenum">
              <a:rPr lang="en-GB" sz="800" smtClean="0">
                <a:solidFill>
                  <a:srgbClr val="0046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GB" sz="800" dirty="0">
              <a:solidFill>
                <a:srgbClr val="0046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0" r:id="rId4"/>
    <p:sldLayoutId id="2147483661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00A65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200" marR="0" indent="-4572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75" indent="-265113" algn="l" defTabSz="914400" rtl="0" eaLnBrk="1" latinLnBrk="0" hangingPunct="1">
        <a:spcBef>
          <a:spcPct val="20000"/>
        </a:spcBef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63638" indent="-265113" algn="l" defTabSz="914400" rtl="0" eaLnBrk="1" latinLnBrk="0" hangingPunct="1">
        <a:spcBef>
          <a:spcPct val="20000"/>
        </a:spcBef>
        <a:buFont typeface="Arial" pitchFamily="34" charset="0"/>
        <a:buChar char="­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24000" indent="-360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13" Type="http://schemas.openxmlformats.org/officeDocument/2006/relationships/image" Target="../media/image28.jpeg"/><Relationship Id="rId3" Type="http://schemas.openxmlformats.org/officeDocument/2006/relationships/image" Target="../media/image25.jpeg"/><Relationship Id="rId7" Type="http://schemas.openxmlformats.org/officeDocument/2006/relationships/diagramData" Target="../diagrams/data8.xm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11" Type="http://schemas.microsoft.com/office/2007/relationships/diagramDrawing" Target="../diagrams/drawing8.xml"/><Relationship Id="rId5" Type="http://schemas.openxmlformats.org/officeDocument/2006/relationships/image" Target="../media/image24.jpeg"/><Relationship Id="rId10" Type="http://schemas.openxmlformats.org/officeDocument/2006/relationships/diagramColors" Target="../diagrams/colors8.xml"/><Relationship Id="rId4" Type="http://schemas.openxmlformats.org/officeDocument/2006/relationships/image" Target="../media/image23.jpeg"/><Relationship Id="rId9" Type="http://schemas.openxmlformats.org/officeDocument/2006/relationships/diagramQuickStyle" Target="../diagrams/quickStyle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image" Target="../media/image19.png"/><Relationship Id="rId7" Type="http://schemas.openxmlformats.org/officeDocument/2006/relationships/diagramData" Target="../diagrams/data9.xm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11" Type="http://schemas.microsoft.com/office/2007/relationships/diagramDrawing" Target="../diagrams/drawing9.xml"/><Relationship Id="rId5" Type="http://schemas.openxmlformats.org/officeDocument/2006/relationships/image" Target="../media/image23.jpeg"/><Relationship Id="rId10" Type="http://schemas.openxmlformats.org/officeDocument/2006/relationships/diagramColors" Target="../diagrams/colors9.xml"/><Relationship Id="rId4" Type="http://schemas.openxmlformats.org/officeDocument/2006/relationships/image" Target="../media/image20.png"/><Relationship Id="rId9" Type="http://schemas.openxmlformats.org/officeDocument/2006/relationships/diagramQuickStyle" Target="../diagrams/quickStyl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5" Type="http://schemas.openxmlformats.org/officeDocument/2006/relationships/image" Target="../media/image27.jpeg"/><Relationship Id="rId10" Type="http://schemas.openxmlformats.org/officeDocument/2006/relationships/image" Target="../media/image22.png"/><Relationship Id="rId4" Type="http://schemas.openxmlformats.org/officeDocument/2006/relationships/image" Target="../media/image16.jpeg"/><Relationship Id="rId9" Type="http://schemas.openxmlformats.org/officeDocument/2006/relationships/image" Target="../media/image21.jpeg"/><Relationship Id="rId1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200" dirty="0" smtClean="0"/>
              <a:t>2 Overview of the Project</a:t>
            </a:r>
            <a:endParaRPr lang="en-US" sz="4200" dirty="0"/>
          </a:p>
        </p:txBody>
      </p:sp>
      <p:sp>
        <p:nvSpPr>
          <p:cNvPr id="5" name="Sous-titre 2"/>
          <p:cNvSpPr txBox="1">
            <a:spLocks/>
          </p:cNvSpPr>
          <p:nvPr/>
        </p:nvSpPr>
        <p:spPr>
          <a:xfrm>
            <a:off x="395536" y="2348880"/>
            <a:ext cx="4464496" cy="79208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sz="1800" b="1" i="1" dirty="0" smtClean="0"/>
              <a:t>Ferhat Erata </a:t>
            </a:r>
            <a:endParaRPr lang="en-US" sz="1800" b="1" i="1" dirty="0" smtClean="0"/>
          </a:p>
          <a:p>
            <a:pPr algn="just"/>
            <a:r>
              <a:rPr lang="tr-TR" sz="1800" b="1" i="1" dirty="0" smtClean="0"/>
              <a:t>UNIT, ModelWriter Project Leader</a:t>
            </a:r>
            <a:endParaRPr lang="en-US" sz="1800" b="1" i="1" dirty="0" smtClean="0"/>
          </a:p>
        </p:txBody>
      </p:sp>
    </p:spTree>
    <p:extLst>
      <p:ext uri="{BB962C8B-B14F-4D97-AF65-F5344CB8AC3E}">
        <p14:creationId xmlns:p14="http://schemas.microsoft.com/office/powerpoint/2010/main" val="108929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à coins arrondis 29"/>
          <p:cNvSpPr/>
          <p:nvPr/>
        </p:nvSpPr>
        <p:spPr bwMode="auto">
          <a:xfrm>
            <a:off x="2677793" y="1469475"/>
            <a:ext cx="5878575" cy="4310955"/>
          </a:xfrm>
          <a:prstGeom prst="roundRect">
            <a:avLst/>
          </a:prstGeom>
          <a:gradFill>
            <a:gsLst>
              <a:gs pos="0">
                <a:schemeClr val="bg2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814" dirty="0">
              <a:solidFill>
                <a:schemeClr val="bg1"/>
              </a:solidFill>
              <a:latin typeface="Gill Sans MT" pitchFamily="32" charset="0"/>
              <a:cs typeface="Arial Unicode MS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814" dirty="0">
              <a:solidFill>
                <a:schemeClr val="bg1"/>
              </a:solidFill>
              <a:latin typeface="Gill Sans MT" pitchFamily="32" charset="0"/>
              <a:cs typeface="Arial Unicode MS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814" dirty="0">
              <a:solidFill>
                <a:schemeClr val="bg1"/>
              </a:solidFill>
              <a:latin typeface="Gill Sans MT" pitchFamily="32" charset="0"/>
              <a:cs typeface="Arial Unicode MS" charset="0"/>
            </a:endParaRPr>
          </a:p>
        </p:txBody>
      </p:sp>
      <p:pic>
        <p:nvPicPr>
          <p:cNvPr id="15" name="Picture 2" descr="\\bouffay\partage\private\projets clients\Projets collabs\ModelWriter\03-Réal et Livraison\logos\png\logo_modelwriter_H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952" y="1469476"/>
            <a:ext cx="1920085" cy="82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ylindre 15"/>
          <p:cNvSpPr/>
          <p:nvPr/>
        </p:nvSpPr>
        <p:spPr bwMode="auto">
          <a:xfrm>
            <a:off x="7065005" y="3243876"/>
            <a:ext cx="1039260" cy="1088740"/>
          </a:xfrm>
          <a:prstGeom prst="can">
            <a:avLst/>
          </a:prstGeom>
          <a:solidFill>
            <a:schemeClr val="bg2">
              <a:lumMod val="50000"/>
              <a:alpha val="46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633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KB</a:t>
            </a:r>
            <a:endParaRPr lang="en-US" sz="1633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rganigramme : Alternative 3"/>
          <p:cNvSpPr/>
          <p:nvPr/>
        </p:nvSpPr>
        <p:spPr bwMode="auto">
          <a:xfrm>
            <a:off x="4903168" y="2360179"/>
            <a:ext cx="1497722" cy="488344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Editor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rganigramme : Alternative 17"/>
          <p:cNvSpPr/>
          <p:nvPr/>
        </p:nvSpPr>
        <p:spPr bwMode="auto">
          <a:xfrm>
            <a:off x="4903168" y="3055737"/>
            <a:ext cx="1497722" cy="816378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rganigramme : Alternative 18"/>
          <p:cNvSpPr/>
          <p:nvPr/>
        </p:nvSpPr>
        <p:spPr bwMode="auto">
          <a:xfrm>
            <a:off x="3101337" y="4591279"/>
            <a:ext cx="1446388" cy="694589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Connectors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rganigramme : Alternative 19"/>
          <p:cNvSpPr/>
          <p:nvPr/>
        </p:nvSpPr>
        <p:spPr bwMode="auto">
          <a:xfrm>
            <a:off x="3069698" y="3116631"/>
            <a:ext cx="1446388" cy="694589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Connectors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rganigramme : Alternative 20"/>
          <p:cNvSpPr/>
          <p:nvPr/>
        </p:nvSpPr>
        <p:spPr bwMode="auto">
          <a:xfrm>
            <a:off x="4903168" y="4530385"/>
            <a:ext cx="1497722" cy="816378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Connecteur droit avec flèche 7"/>
          <p:cNvCxnSpPr>
            <a:endCxn id="20" idx="1"/>
          </p:cNvCxnSpPr>
          <p:nvPr/>
        </p:nvCxnSpPr>
        <p:spPr bwMode="auto">
          <a:xfrm>
            <a:off x="2449182" y="3463926"/>
            <a:ext cx="620516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endCxn id="19" idx="1"/>
          </p:cNvCxnSpPr>
          <p:nvPr/>
        </p:nvCxnSpPr>
        <p:spPr bwMode="auto">
          <a:xfrm>
            <a:off x="2458994" y="4938574"/>
            <a:ext cx="64234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0" idx="3"/>
            <a:endCxn id="18" idx="1"/>
          </p:cNvCxnSpPr>
          <p:nvPr/>
        </p:nvCxnSpPr>
        <p:spPr bwMode="auto">
          <a:xfrm>
            <a:off x="4516085" y="3463926"/>
            <a:ext cx="38708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>
            <a:stCxn id="19" idx="3"/>
            <a:endCxn id="21" idx="1"/>
          </p:cNvCxnSpPr>
          <p:nvPr/>
        </p:nvCxnSpPr>
        <p:spPr bwMode="auto">
          <a:xfrm>
            <a:off x="4547724" y="4938574"/>
            <a:ext cx="35544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>
            <a:stCxn id="18" idx="3"/>
          </p:cNvCxnSpPr>
          <p:nvPr/>
        </p:nvCxnSpPr>
        <p:spPr bwMode="auto">
          <a:xfrm>
            <a:off x="6400890" y="3463926"/>
            <a:ext cx="66411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en angle 51"/>
          <p:cNvCxnSpPr>
            <a:stCxn id="21" idx="3"/>
            <a:endCxn id="16" idx="3"/>
          </p:cNvCxnSpPr>
          <p:nvPr/>
        </p:nvCxnSpPr>
        <p:spPr bwMode="auto">
          <a:xfrm flipV="1">
            <a:off x="6400890" y="4332616"/>
            <a:ext cx="1183745" cy="605957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en angle 53"/>
          <p:cNvCxnSpPr/>
          <p:nvPr/>
        </p:nvCxnSpPr>
        <p:spPr bwMode="auto">
          <a:xfrm>
            <a:off x="4516086" y="3657612"/>
            <a:ext cx="2548920" cy="398549"/>
          </a:xfrm>
          <a:prstGeom prst="bentConnector3">
            <a:avLst>
              <a:gd name="adj1" fmla="val 9633"/>
            </a:avLst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en angle 58"/>
          <p:cNvCxnSpPr>
            <a:stCxn id="4" idx="3"/>
            <a:endCxn id="16" idx="1"/>
          </p:cNvCxnSpPr>
          <p:nvPr/>
        </p:nvCxnSpPr>
        <p:spPr bwMode="auto">
          <a:xfrm>
            <a:off x="6400890" y="2604351"/>
            <a:ext cx="1183745" cy="639525"/>
          </a:xfrm>
          <a:prstGeom prst="bentConnector2">
            <a:avLst/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en angle 61"/>
          <p:cNvCxnSpPr>
            <a:endCxn id="20" idx="0"/>
          </p:cNvCxnSpPr>
          <p:nvPr/>
        </p:nvCxnSpPr>
        <p:spPr bwMode="auto">
          <a:xfrm rot="10800000" flipV="1">
            <a:off x="3792893" y="2716192"/>
            <a:ext cx="1110279" cy="400439"/>
          </a:xfrm>
          <a:prstGeom prst="bentConnector2">
            <a:avLst/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en angle 64"/>
          <p:cNvCxnSpPr/>
          <p:nvPr/>
        </p:nvCxnSpPr>
        <p:spPr bwMode="auto">
          <a:xfrm rot="10800000" flipV="1">
            <a:off x="3101337" y="2514555"/>
            <a:ext cx="1801831" cy="2286003"/>
          </a:xfrm>
          <a:prstGeom prst="bentConnector3">
            <a:avLst>
              <a:gd name="adj1" fmla="val 111636"/>
            </a:avLst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en angle 78"/>
          <p:cNvCxnSpPr>
            <a:endCxn id="21" idx="2"/>
          </p:cNvCxnSpPr>
          <p:nvPr/>
        </p:nvCxnSpPr>
        <p:spPr bwMode="auto">
          <a:xfrm>
            <a:off x="2458995" y="4938574"/>
            <a:ext cx="3193035" cy="408189"/>
          </a:xfrm>
          <a:prstGeom prst="bentConnector4">
            <a:avLst>
              <a:gd name="adj1" fmla="val 14028"/>
              <a:gd name="adj2" fmla="val 139511"/>
            </a:avLst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rganigramme : Bande perforée 90"/>
          <p:cNvSpPr/>
          <p:nvPr/>
        </p:nvSpPr>
        <p:spPr bwMode="auto">
          <a:xfrm>
            <a:off x="522315" y="2762750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Organigramme : Bande perforée 91"/>
          <p:cNvSpPr/>
          <p:nvPr/>
        </p:nvSpPr>
        <p:spPr bwMode="auto">
          <a:xfrm>
            <a:off x="554974" y="2828068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Organigramme : Bande perforée 92"/>
          <p:cNvSpPr/>
          <p:nvPr/>
        </p:nvSpPr>
        <p:spPr bwMode="auto">
          <a:xfrm>
            <a:off x="587633" y="2902190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45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089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(doc, </a:t>
            </a:r>
            <a:r>
              <a:rPr lang="fr-FR" sz="1089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docx</a:t>
            </a:r>
            <a:r>
              <a:rPr lang="fr-FR" sz="1089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089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odt,textile,etc</a:t>
            </a:r>
            <a:r>
              <a:rPr lang="fr-FR" sz="1089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Ellipse 94"/>
          <p:cNvSpPr/>
          <p:nvPr/>
        </p:nvSpPr>
        <p:spPr bwMode="auto">
          <a:xfrm>
            <a:off x="587633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81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814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Ellipse 96"/>
          <p:cNvSpPr/>
          <p:nvPr/>
        </p:nvSpPr>
        <p:spPr bwMode="auto">
          <a:xfrm>
            <a:off x="652951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81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814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Ellipse 97"/>
          <p:cNvSpPr/>
          <p:nvPr/>
        </p:nvSpPr>
        <p:spPr bwMode="auto">
          <a:xfrm>
            <a:off x="695422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814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endParaRPr lang="en-US" sz="1814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ModelWriter 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Conceptual 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19390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</a:t>
            </a:r>
            <a:br>
              <a:rPr lang="tr-TR" dirty="0" smtClean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ork Package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 Technical Innovations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9247998"/>
              </p:ext>
            </p:extLst>
          </p:nvPr>
        </p:nvGraphicFramePr>
        <p:xfrm>
          <a:off x="631387" y="1628800"/>
          <a:ext cx="7992432" cy="3528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631387" y="1125837"/>
            <a:ext cx="7992887" cy="504056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 smtClean="0"/>
              <a:t>WP1 Industrial Use Cases and</a:t>
            </a:r>
            <a:r>
              <a:rPr lang="tr-TR" sz="1900" dirty="0" smtClean="0"/>
              <a:t> </a:t>
            </a:r>
            <a:r>
              <a:rPr lang="en-US" sz="1900" dirty="0" smtClean="0"/>
              <a:t>Requirements</a:t>
            </a:r>
            <a:r>
              <a:rPr lang="tr-TR" sz="1900" dirty="0" smtClean="0"/>
              <a:t> (AIRBUS)</a:t>
            </a:r>
            <a:r>
              <a:rPr lang="en-US" sz="1900" dirty="0" smtClean="0"/>
              <a:t> </a:t>
            </a:r>
            <a:endParaRPr lang="en-US" sz="1900" dirty="0"/>
          </a:p>
        </p:txBody>
      </p:sp>
      <p:sp>
        <p:nvSpPr>
          <p:cNvPr id="6" name="Rectangle 5"/>
          <p:cNvSpPr/>
          <p:nvPr/>
        </p:nvSpPr>
        <p:spPr>
          <a:xfrm>
            <a:off x="603242" y="5181973"/>
            <a:ext cx="8030635" cy="5040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900" dirty="0" smtClean="0"/>
              <a:t>WP5 Project Management (UNIT)</a:t>
            </a:r>
            <a:endParaRPr lang="en-US" sz="1900" dirty="0"/>
          </a:p>
        </p:txBody>
      </p:sp>
      <p:sp>
        <p:nvSpPr>
          <p:cNvPr id="8" name="Rectangle 7"/>
          <p:cNvSpPr/>
          <p:nvPr/>
        </p:nvSpPr>
        <p:spPr>
          <a:xfrm>
            <a:off x="594926" y="5733256"/>
            <a:ext cx="8047268" cy="5040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900" dirty="0" smtClean="0"/>
              <a:t>WP7 </a:t>
            </a:r>
            <a:r>
              <a:rPr lang="en-IE" sz="2000" dirty="0"/>
              <a:t>Standardization, Dissemination and Exploitation </a:t>
            </a:r>
            <a:r>
              <a:rPr lang="tr-TR" sz="1900" dirty="0" smtClean="0"/>
              <a:t>(OBEO)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12481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</a:t>
            </a:r>
            <a:r>
              <a:rPr lang="tr-TR" dirty="0" smtClean="0"/>
              <a:t>odelWriter</a:t>
            </a:r>
            <a:r>
              <a:rPr lang="tr-TR" dirty="0"/>
              <a:t/>
            </a:r>
            <a:br>
              <a:rPr lang="tr-TR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Overall Progress in the first year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663712400"/>
              </p:ext>
            </p:extLst>
          </p:nvPr>
        </p:nvGraphicFramePr>
        <p:xfrm>
          <a:off x="323528" y="1124744"/>
          <a:ext cx="8568952" cy="5472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3779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 Workshops in the First Year</a:t>
            </a:r>
            <a:br>
              <a:rPr lang="tr-TR" dirty="0" smtClean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tr-T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github.com/modelwriter/workshops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474851357"/>
              </p:ext>
            </p:extLst>
          </p:nvPr>
        </p:nvGraphicFramePr>
        <p:xfrm>
          <a:off x="497582" y="1196752"/>
          <a:ext cx="8394898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ular Callout 3"/>
          <p:cNvSpPr/>
          <p:nvPr/>
        </p:nvSpPr>
        <p:spPr bwMode="auto">
          <a:xfrm>
            <a:off x="6531235" y="1716967"/>
            <a:ext cx="2448272" cy="307777"/>
          </a:xfrm>
          <a:prstGeom prst="wedgeRectCallout">
            <a:avLst>
              <a:gd name="adj1" fmla="val -54446"/>
              <a:gd name="adj2" fmla="val -96580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tr-TR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Collaboration Infrastructure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tangular Callout 4"/>
          <p:cNvSpPr/>
          <p:nvPr/>
        </p:nvSpPr>
        <p:spPr bwMode="auto">
          <a:xfrm>
            <a:off x="410555" y="1584217"/>
            <a:ext cx="5472608" cy="307777"/>
          </a:xfrm>
          <a:prstGeom prst="wedgeRectCallout">
            <a:avLst>
              <a:gd name="adj1" fmla="val 1939"/>
              <a:gd name="adj2" fmla="val 91905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Initial Architectural Design, Indutrial Use Cases, Technical WP discussions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ectangular Callout 5"/>
          <p:cNvSpPr/>
          <p:nvPr/>
        </p:nvSpPr>
        <p:spPr bwMode="auto">
          <a:xfrm>
            <a:off x="4788024" y="2398957"/>
            <a:ext cx="2967347" cy="307777"/>
          </a:xfrm>
          <a:prstGeom prst="wedgeRectCallout">
            <a:avLst>
              <a:gd name="adj1" fmla="val -46393"/>
              <a:gd name="adj2" fmla="val 99708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Exploitation: Havelsan’s participation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Rectangular Callout 6"/>
          <p:cNvSpPr/>
          <p:nvPr/>
        </p:nvSpPr>
        <p:spPr bwMode="auto">
          <a:xfrm>
            <a:off x="1619672" y="3122367"/>
            <a:ext cx="3456384" cy="307777"/>
          </a:xfrm>
          <a:prstGeom prst="wedgeRectCallout">
            <a:avLst>
              <a:gd name="adj1" fmla="val 43047"/>
              <a:gd name="adj2" fmla="val 106955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Consolidated User Requirements &amp; Review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Rectangular Callout 7"/>
          <p:cNvSpPr/>
          <p:nvPr/>
        </p:nvSpPr>
        <p:spPr bwMode="auto">
          <a:xfrm>
            <a:off x="5076056" y="3895258"/>
            <a:ext cx="3672408" cy="307777"/>
          </a:xfrm>
          <a:prstGeom prst="wedgeRectCallout">
            <a:avLst>
              <a:gd name="adj1" fmla="val -44385"/>
              <a:gd name="adj2" fmla="val 117824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Software Requirements Review &amp; Architecture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ectangular Callout 8"/>
          <p:cNvSpPr/>
          <p:nvPr/>
        </p:nvSpPr>
        <p:spPr bwMode="auto">
          <a:xfrm>
            <a:off x="1003769" y="4751847"/>
            <a:ext cx="1768031" cy="307777"/>
          </a:xfrm>
          <a:prstGeom prst="wedgeRectCallout">
            <a:avLst>
              <a:gd name="adj1" fmla="val 45640"/>
              <a:gd name="adj2" fmla="val 106954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Rehearsal &amp; Review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Rectangular Callout 9"/>
          <p:cNvSpPr/>
          <p:nvPr/>
        </p:nvSpPr>
        <p:spPr bwMode="auto">
          <a:xfrm>
            <a:off x="4932040" y="5517232"/>
            <a:ext cx="2823331" cy="307777"/>
          </a:xfrm>
          <a:prstGeom prst="wedgeRectCallout">
            <a:avLst>
              <a:gd name="adj1" fmla="val -52121"/>
              <a:gd name="adj2" fmla="val 110577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Integration of software components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9922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/>
          <p:cNvGrpSpPr/>
          <p:nvPr/>
        </p:nvGrpSpPr>
        <p:grpSpPr>
          <a:xfrm>
            <a:off x="1516758" y="4373530"/>
            <a:ext cx="1758454" cy="640734"/>
            <a:chOff x="336684" y="808693"/>
            <a:chExt cx="1758454" cy="640734"/>
          </a:xfrm>
        </p:grpSpPr>
        <p:sp>
          <p:nvSpPr>
            <p:cNvPr id="72" name="Rounded Rectangle 71"/>
            <p:cNvSpPr/>
            <p:nvPr/>
          </p:nvSpPr>
          <p:spPr>
            <a:xfrm>
              <a:off x="336684" y="808693"/>
              <a:ext cx="1758454" cy="64073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6146582"/>
                <a:satOff val="22622"/>
                <a:lumOff val="-7844"/>
                <a:alphaOff val="0"/>
              </a:schemeClr>
            </a:fillRef>
            <a:effectRef idx="0">
              <a:schemeClr val="accent5">
                <a:hueOff val="6146582"/>
                <a:satOff val="22622"/>
                <a:lumOff val="-784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3" name="Rounded Rectangle 7"/>
            <p:cNvSpPr/>
            <p:nvPr/>
          </p:nvSpPr>
          <p:spPr>
            <a:xfrm>
              <a:off x="367962" y="839971"/>
              <a:ext cx="1695898" cy="5781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b="1" dirty="0" smtClean="0"/>
                <a:t>J</a:t>
              </a:r>
              <a:r>
                <a:rPr lang="en-US" b="1" dirty="0" err="1" smtClean="0"/>
                <a:t>ean</a:t>
              </a:r>
              <a:r>
                <a:rPr lang="en-US" b="1" dirty="0" smtClean="0"/>
                <a:t> </a:t>
              </a:r>
              <a:r>
                <a:rPr lang="en-US" b="1" dirty="0" err="1"/>
                <a:t>Souyris</a:t>
              </a:r>
              <a:endParaRPr lang="en-US" sz="1800" b="1" kern="1200" dirty="0"/>
            </a:p>
          </p:txBody>
        </p:sp>
      </p:grpSp>
      <p:sp>
        <p:nvSpPr>
          <p:cNvPr id="64" name="Straight Connector 3"/>
          <p:cNvSpPr/>
          <p:nvPr/>
        </p:nvSpPr>
        <p:spPr>
          <a:xfrm rot="8975849">
            <a:off x="2966282" y="3871336"/>
            <a:ext cx="1112773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12773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63" name="Picture 4" descr="https://itea3.org/assets/itea/organisation-logo/1488-c30e0f66f6415cebe9f1a008f38ff376b7211f36ab3c81ba60d669cae5cda9cb9c98da0728e66303de1c3262f0b38bdc28170a105ca5fcd80d2ef30242b59c8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505" y="5037781"/>
            <a:ext cx="985052" cy="39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Straight Connector 3"/>
          <p:cNvSpPr/>
          <p:nvPr/>
        </p:nvSpPr>
        <p:spPr>
          <a:xfrm rot="17488041" flipV="1">
            <a:off x="5409552" y="3404308"/>
            <a:ext cx="1522070" cy="19444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649860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4" name="Picture 6" descr="https://itea3.org/assets/itea/organisation-logo/2288-0417b79d978337ec4342a9e79472c69956d0fdecf41dae935a0f6b298fecfa15706bff0c21cb097353d044e1397234a577bf73aab789660848bdb8ea3f79564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6" b="19372"/>
          <a:stretch/>
        </p:blipFill>
        <p:spPr bwMode="auto">
          <a:xfrm>
            <a:off x="1043608" y="5699838"/>
            <a:ext cx="1077597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itea3.org/assets/itea/organisation-logo/2319-b25c06882f7af98cddab77de5dd94e8e0e7e0f2b1d9dff1969e0070ddb0f6c5e48ac9dc8199e9a47676f1fcc469e7cf10961ec4edd3fea911948a3d629ff92a7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27" y="3603500"/>
            <a:ext cx="95250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r-TR" dirty="0"/>
              <a:t>Level of </a:t>
            </a:r>
            <a:r>
              <a:rPr lang="en-US" dirty="0"/>
              <a:t>Collaboration</a:t>
            </a:r>
            <a:r>
              <a:rPr lang="tr-TR" dirty="0"/>
              <a:t> </a:t>
            </a:r>
            <a:r>
              <a:rPr lang="tr-TR" dirty="0" smtClean="0"/>
              <a:t>within </a:t>
            </a:r>
            <a:r>
              <a:rPr lang="tr-TR" dirty="0"/>
              <a:t>ModelWriter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International Collaboration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75525" y="848533"/>
            <a:ext cx="8892870" cy="3014500"/>
            <a:chOff x="306345" y="3402534"/>
            <a:chExt cx="8892870" cy="3014500"/>
          </a:xfrm>
        </p:grpSpPr>
        <p:pic>
          <p:nvPicPr>
            <p:cNvPr id="27" name="Picture 14" descr="https://itea3.org/assets/itea/organisation-logo/758-1fc822e72c5cc6c6f6d6d3492ee551ab9ec47e330194b4069d4d99dfb30dcf98e296a4a22cb7e50fe491dfbc63e913f063e6d9c9e805fe5f0481cffb0d42dbd4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493" y="5189848"/>
              <a:ext cx="905225" cy="461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10" name="Diagram 9"/>
            <p:cNvGraphicFramePr/>
            <p:nvPr>
              <p:extLst>
                <p:ext uri="{D42A27DB-BD31-4B8C-83A1-F6EECF244321}">
                  <p14:modId xmlns:p14="http://schemas.microsoft.com/office/powerpoint/2010/main" val="3947927130"/>
                </p:ext>
              </p:extLst>
            </p:nvPr>
          </p:nvGraphicFramePr>
          <p:xfrm>
            <a:off x="522529" y="3402534"/>
            <a:ext cx="8365067" cy="30145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11" name="Rectangular Callout 10"/>
            <p:cNvSpPr/>
            <p:nvPr/>
          </p:nvSpPr>
          <p:spPr bwMode="auto">
            <a:xfrm>
              <a:off x="306345" y="4215308"/>
              <a:ext cx="2981472" cy="338554"/>
            </a:xfrm>
            <a:prstGeom prst="wedgeRectCallout">
              <a:avLst>
                <a:gd name="adj1" fmla="val -1670"/>
                <a:gd name="adj2" fmla="val 88301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kumimoji="0" lang="tr-TR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cs typeface="Times New Roman" panose="02020603050405020304" pitchFamily="18" charset="0"/>
                </a:rPr>
                <a:t>Eclipse</a:t>
              </a:r>
              <a:r>
                <a:rPr kumimoji="0" lang="tr-TR" sz="1600" b="1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cs typeface="Times New Roman" panose="02020603050405020304" pitchFamily="18" charset="0"/>
                </a:rPr>
                <a:t> Mylyn Intent Project Lead</a:t>
              </a:r>
              <a:endPara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pic>
          <p:nvPicPr>
            <p:cNvPr id="28" name="Picture 4" descr="https://itea3.org/assets/itea/organisation-logo/2243-c19d03a25c933ab3e171e51373958cc83613fe91a430791559fa8c9875b0432b43dc0251c0568ac6bbd92fdec5112e3ddbeb9bdc00997b436370547dbe476519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1400" y="5265850"/>
              <a:ext cx="894819" cy="268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ular Callout 23"/>
            <p:cNvSpPr/>
            <p:nvPr/>
          </p:nvSpPr>
          <p:spPr bwMode="auto">
            <a:xfrm>
              <a:off x="6311493" y="4147013"/>
              <a:ext cx="2887722" cy="338554"/>
            </a:xfrm>
            <a:prstGeom prst="wedgeRectCallout">
              <a:avLst>
                <a:gd name="adj1" fmla="val 2393"/>
                <a:gd name="adj2" fmla="val 79152"/>
              </a:avLst>
            </a:prstGeom>
            <a:solidFill>
              <a:schemeClr val="bg1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tr-TR" sz="1600" b="1" noProof="0" dirty="0" smtClean="0">
                  <a:solidFill>
                    <a:prstClr val="black"/>
                  </a:solidFill>
                </a:rPr>
                <a:t>ITEA2 ModelWriter Project Lead</a:t>
              </a: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</p:grpSp>
      <p:sp>
        <p:nvSpPr>
          <p:cNvPr id="21" name="Straight Connector 3"/>
          <p:cNvSpPr/>
          <p:nvPr/>
        </p:nvSpPr>
        <p:spPr>
          <a:xfrm rot="8975849">
            <a:off x="5348322" y="2764106"/>
            <a:ext cx="1112773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12773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9" name="Group 28"/>
          <p:cNvGrpSpPr/>
          <p:nvPr/>
        </p:nvGrpSpPr>
        <p:grpSpPr>
          <a:xfrm>
            <a:off x="4550909" y="4307256"/>
            <a:ext cx="2224128" cy="789316"/>
            <a:chOff x="2693688" y="108928"/>
            <a:chExt cx="2224128" cy="789316"/>
          </a:xfrm>
          <a:solidFill>
            <a:schemeClr val="accent4"/>
          </a:solidFill>
        </p:grpSpPr>
        <p:sp>
          <p:nvSpPr>
            <p:cNvPr id="41" name="Rounded Rectangle 40"/>
            <p:cNvSpPr/>
            <p:nvPr/>
          </p:nvSpPr>
          <p:spPr>
            <a:xfrm>
              <a:off x="2693688" y="108928"/>
              <a:ext cx="2224128" cy="789316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Rounded Rectangle 4"/>
            <p:cNvSpPr/>
            <p:nvPr/>
          </p:nvSpPr>
          <p:spPr>
            <a:xfrm>
              <a:off x="2738148" y="163861"/>
              <a:ext cx="2147066" cy="71225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800" tIns="50800" rIns="50800" bIns="508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sz="2000" b="1" kern="1200" dirty="0" smtClean="0"/>
                <a:t>ITEA3-ASSUME Project</a:t>
              </a:r>
              <a:endParaRPr lang="en-US" sz="2000" b="1" kern="12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685960" y="5313875"/>
            <a:ext cx="1758454" cy="640734"/>
            <a:chOff x="336684" y="808693"/>
            <a:chExt cx="1758454" cy="640734"/>
          </a:xfrm>
        </p:grpSpPr>
        <p:sp>
          <p:nvSpPr>
            <p:cNvPr id="37" name="Rounded Rectangle 36"/>
            <p:cNvSpPr/>
            <p:nvPr/>
          </p:nvSpPr>
          <p:spPr>
            <a:xfrm>
              <a:off x="336684" y="808693"/>
              <a:ext cx="1758454" cy="64073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6146582"/>
                <a:satOff val="22622"/>
                <a:lumOff val="-7844"/>
                <a:alphaOff val="0"/>
              </a:schemeClr>
            </a:fillRef>
            <a:effectRef idx="0">
              <a:schemeClr val="accent5">
                <a:hueOff val="6146582"/>
                <a:satOff val="22622"/>
                <a:lumOff val="-784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ounded Rectangle 7"/>
            <p:cNvSpPr/>
            <p:nvPr/>
          </p:nvSpPr>
          <p:spPr>
            <a:xfrm>
              <a:off x="367962" y="839971"/>
              <a:ext cx="1695898" cy="5781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sz="1800" b="1" kern="1200" dirty="0" smtClean="0"/>
                <a:t>Oğuzhan Şereflişan</a:t>
              </a:r>
              <a:endParaRPr lang="en-US" sz="1800" b="1" kern="1200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043137" y="5768418"/>
            <a:ext cx="1758454" cy="640734"/>
            <a:chOff x="336684" y="808693"/>
            <a:chExt cx="1758454" cy="64073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Rounded Rectangle 43"/>
            <p:cNvSpPr/>
            <p:nvPr/>
          </p:nvSpPr>
          <p:spPr>
            <a:xfrm>
              <a:off x="336684" y="808693"/>
              <a:ext cx="1758454" cy="640734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6146582"/>
                <a:satOff val="22622"/>
                <a:lumOff val="-7844"/>
                <a:alphaOff val="0"/>
              </a:schemeClr>
            </a:fillRef>
            <a:effectRef idx="0">
              <a:schemeClr val="accent5">
                <a:hueOff val="6146582"/>
                <a:satOff val="22622"/>
                <a:lumOff val="-784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Rounded Rectangle 7"/>
            <p:cNvSpPr/>
            <p:nvPr/>
          </p:nvSpPr>
          <p:spPr>
            <a:xfrm>
              <a:off x="367962" y="839971"/>
              <a:ext cx="1695898" cy="57817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kern="1200" dirty="0" smtClean="0"/>
                <a:t>Dr. </a:t>
              </a:r>
              <a:r>
                <a:rPr lang="tr-TR" sz="1800" b="1" kern="1200" dirty="0" smtClean="0"/>
                <a:t>Emrah Kınav</a:t>
              </a:r>
              <a:endParaRPr lang="en-US" sz="1800" b="1" kern="1200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291490" y="2846072"/>
            <a:ext cx="2224128" cy="789316"/>
            <a:chOff x="2693688" y="108928"/>
            <a:chExt cx="2224128" cy="789316"/>
          </a:xfrm>
        </p:grpSpPr>
        <p:sp>
          <p:nvSpPr>
            <p:cNvPr id="52" name="Rounded Rectangle 51"/>
            <p:cNvSpPr/>
            <p:nvPr/>
          </p:nvSpPr>
          <p:spPr>
            <a:xfrm>
              <a:off x="2693688" y="108928"/>
              <a:ext cx="2224128" cy="789316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3" name="Rounded Rectangle 4"/>
            <p:cNvSpPr/>
            <p:nvPr/>
          </p:nvSpPr>
          <p:spPr>
            <a:xfrm>
              <a:off x="2732219" y="147459"/>
              <a:ext cx="2147066" cy="7122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800" tIns="50800" rIns="50800" bIns="508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sz="2000" b="1" kern="1200" dirty="0" smtClean="0"/>
                <a:t>AIRBUS SIDP Documentation</a:t>
              </a:r>
              <a:endParaRPr lang="en-US" sz="2000" b="1" kern="120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176243" y="3854624"/>
            <a:ext cx="1758454" cy="640734"/>
            <a:chOff x="336684" y="808693"/>
            <a:chExt cx="1758454" cy="640734"/>
          </a:xfrm>
        </p:grpSpPr>
        <p:sp>
          <p:nvSpPr>
            <p:cNvPr id="50" name="Rounded Rectangle 49"/>
            <p:cNvSpPr/>
            <p:nvPr/>
          </p:nvSpPr>
          <p:spPr>
            <a:xfrm>
              <a:off x="336684" y="808693"/>
              <a:ext cx="1758454" cy="64073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6146582"/>
                <a:satOff val="22622"/>
                <a:lumOff val="-7844"/>
                <a:alphaOff val="0"/>
              </a:schemeClr>
            </a:fillRef>
            <a:effectRef idx="0">
              <a:schemeClr val="accent5">
                <a:hueOff val="6146582"/>
                <a:satOff val="22622"/>
                <a:lumOff val="-784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Rounded Rectangle 7"/>
            <p:cNvSpPr/>
            <p:nvPr/>
          </p:nvSpPr>
          <p:spPr>
            <a:xfrm>
              <a:off x="367962" y="839971"/>
              <a:ext cx="1695898" cy="5781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kern="1200" dirty="0" smtClean="0"/>
                <a:t>Dr. Anne </a:t>
              </a:r>
              <a:r>
                <a:rPr lang="en-US" sz="1800" b="1" kern="1200" dirty="0" err="1" smtClean="0"/>
                <a:t>Monceaux</a:t>
              </a:r>
              <a:endParaRPr lang="en-US" sz="1800" b="1" kern="1200" dirty="0"/>
            </a:p>
          </p:txBody>
        </p:sp>
      </p:grpSp>
      <p:sp>
        <p:nvSpPr>
          <p:cNvPr id="55" name="Straight Connector 5"/>
          <p:cNvSpPr/>
          <p:nvPr/>
        </p:nvSpPr>
        <p:spPr>
          <a:xfrm rot="6893565">
            <a:off x="5094364" y="5450842"/>
            <a:ext cx="615757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615757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6" name="Picture 18" descr="https://itea3.org/assets/itea/organisation-logo/2435-7bc5ae8dbfb6dc32a892b28129f0e85c8cd49605f7d77b892ed05054f11d342b668c1e595b385b5db298746844ef52f8bdc779d1c1980f18027fe8b45da2ac88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982" y="6469824"/>
            <a:ext cx="1275280" cy="12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Straight Connector 3"/>
          <p:cNvSpPr/>
          <p:nvPr/>
        </p:nvSpPr>
        <p:spPr>
          <a:xfrm rot="8975849">
            <a:off x="3235844" y="4979501"/>
            <a:ext cx="1303290" cy="19902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12773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59" name="Group 58"/>
          <p:cNvGrpSpPr/>
          <p:nvPr/>
        </p:nvGrpSpPr>
        <p:grpSpPr>
          <a:xfrm>
            <a:off x="6629825" y="5381380"/>
            <a:ext cx="1758454" cy="640734"/>
            <a:chOff x="336684" y="808693"/>
            <a:chExt cx="1758454" cy="640734"/>
          </a:xfrm>
          <a:solidFill>
            <a:srgbClr val="C00000"/>
          </a:solidFill>
        </p:grpSpPr>
        <p:sp>
          <p:nvSpPr>
            <p:cNvPr id="60" name="Rounded Rectangle 59"/>
            <p:cNvSpPr/>
            <p:nvPr/>
          </p:nvSpPr>
          <p:spPr>
            <a:xfrm>
              <a:off x="336684" y="808693"/>
              <a:ext cx="1758454" cy="640734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6146582"/>
                <a:satOff val="22622"/>
                <a:lumOff val="-7844"/>
                <a:alphaOff val="0"/>
              </a:schemeClr>
            </a:fillRef>
            <a:effectRef idx="0">
              <a:schemeClr val="accent5">
                <a:hueOff val="6146582"/>
                <a:satOff val="22622"/>
                <a:lumOff val="-784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1" name="Rounded Rectangle 7"/>
            <p:cNvSpPr/>
            <p:nvPr/>
          </p:nvSpPr>
          <p:spPr>
            <a:xfrm>
              <a:off x="367962" y="839971"/>
              <a:ext cx="1695898" cy="57817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sz="1800" b="1" kern="1200" dirty="0" smtClean="0"/>
                <a:t>Prof. Geylani Kardaş</a:t>
              </a:r>
              <a:endParaRPr lang="en-US" sz="1800" b="1" kern="1200" dirty="0"/>
            </a:p>
          </p:txBody>
        </p:sp>
      </p:grpSp>
      <p:sp>
        <p:nvSpPr>
          <p:cNvPr id="62" name="Straight Connector 5"/>
          <p:cNvSpPr/>
          <p:nvPr/>
        </p:nvSpPr>
        <p:spPr>
          <a:xfrm rot="12565086">
            <a:off x="6735339" y="5214518"/>
            <a:ext cx="615757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615757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6" name="Rectangular Callout 65"/>
          <p:cNvSpPr/>
          <p:nvPr/>
        </p:nvSpPr>
        <p:spPr bwMode="auto">
          <a:xfrm>
            <a:off x="6429456" y="3503360"/>
            <a:ext cx="2543504" cy="584775"/>
          </a:xfrm>
          <a:prstGeom prst="wedgeRectCallout">
            <a:avLst>
              <a:gd name="adj1" fmla="val -42578"/>
              <a:gd name="adj2" fmla="val 8351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tr-T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Requirement Formalization</a:t>
            </a:r>
          </a:p>
          <a:p>
            <a:r>
              <a:rPr lang="tr-TR" sz="1600" b="1" dirty="0" smtClean="0">
                <a:cs typeface="Times New Roman" panose="02020603050405020304" pitchFamily="18" charset="0"/>
              </a:rPr>
              <a:t>Lifecycle Traceability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4" name="Straight Connector 3"/>
          <p:cNvSpPr/>
          <p:nvPr/>
        </p:nvSpPr>
        <p:spPr>
          <a:xfrm rot="21244426">
            <a:off x="3407362" y="4633926"/>
            <a:ext cx="1303290" cy="19902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12773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45996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msfhq.com/wp-content/uploads/2010/07/University-of-Antwerp-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799" y="1267305"/>
            <a:ext cx="1314217" cy="42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r-TR" dirty="0"/>
              <a:t>Level of </a:t>
            </a:r>
            <a:r>
              <a:rPr lang="en-US" dirty="0"/>
              <a:t>Collaboration</a:t>
            </a:r>
            <a:r>
              <a:rPr lang="tr-TR" dirty="0"/>
              <a:t> </a:t>
            </a:r>
            <a:r>
              <a:rPr lang="tr-TR" dirty="0" smtClean="0"/>
              <a:t>within </a:t>
            </a:r>
            <a:r>
              <a:rPr lang="tr-TR" dirty="0"/>
              <a:t>ModelWriter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International Collaboration</a:t>
            </a:r>
            <a:endParaRPr lang="en-US" dirty="0"/>
          </a:p>
        </p:txBody>
      </p:sp>
      <p:sp>
        <p:nvSpPr>
          <p:cNvPr id="11" name="Rectangular Callout 10"/>
          <p:cNvSpPr/>
          <p:nvPr/>
        </p:nvSpPr>
        <p:spPr bwMode="auto">
          <a:xfrm>
            <a:off x="993422" y="1522381"/>
            <a:ext cx="2338476" cy="584775"/>
          </a:xfrm>
          <a:prstGeom prst="wedgeRectCallout">
            <a:avLst>
              <a:gd name="adj1" fmla="val 62323"/>
              <a:gd name="adj2" fmla="val -2595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McGill University &amp; University of Antwerp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940152" y="3402232"/>
            <a:ext cx="3024336" cy="592540"/>
            <a:chOff x="5940152" y="3402232"/>
            <a:chExt cx="3024336" cy="592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7673" y="3425473"/>
              <a:ext cx="555851" cy="569299"/>
            </a:xfrm>
            <a:prstGeom prst="rect">
              <a:avLst/>
            </a:prstGeom>
          </p:spPr>
        </p:pic>
        <p:sp>
          <p:nvSpPr>
            <p:cNvPr id="12" name="Rectangular Callout 11"/>
            <p:cNvSpPr/>
            <p:nvPr/>
          </p:nvSpPr>
          <p:spPr bwMode="auto">
            <a:xfrm>
              <a:off x="5940152" y="3402232"/>
              <a:ext cx="3024336" cy="584775"/>
            </a:xfrm>
            <a:prstGeom prst="wedgeRectCallout">
              <a:avLst>
                <a:gd name="adj1" fmla="val -1144"/>
                <a:gd name="adj2" fmla="val 70871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tr-TR" sz="1600" b="1" dirty="0" smtClean="0">
                  <a:ea typeface="Times New Roman" panose="02020603050405020304" pitchFamily="18" charset="0"/>
                  <a:cs typeface="Times New Roman" panose="02020603050405020304" pitchFamily="18" charset="0"/>
                </a:rPr>
                <a:t>Multi Agent Software </a:t>
              </a:r>
              <a:r>
                <a:rPr lang="tr-TR" sz="1600" b="1" dirty="0" err="1" smtClean="0">
                  <a:ea typeface="Times New Roman" panose="02020603050405020304" pitchFamily="18" charset="0"/>
                  <a:cs typeface="Times New Roman" panose="02020603050405020304" pitchFamily="18" charset="0"/>
                </a:rPr>
                <a:t>Lab</a:t>
              </a:r>
              <a:r>
                <a:rPr lang="tr-TR" sz="1600" b="1" dirty="0" smtClean="0">
                  <a:ea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  <a:p>
              <a:r>
                <a:rPr lang="tr-TR" sz="1600" b="1" dirty="0" smtClean="0">
                  <a:ea typeface="Times New Roman" panose="02020603050405020304" pitchFamily="18" charset="0"/>
                  <a:cs typeface="Times New Roman" panose="02020603050405020304" pitchFamily="18" charset="0"/>
                </a:rPr>
                <a:t>Ege </a:t>
              </a:r>
              <a:r>
                <a:rPr lang="tr-TR" sz="1600" b="1" dirty="0" err="1" smtClean="0">
                  <a:ea typeface="Times New Roman" panose="02020603050405020304" pitchFamily="18" charset="0"/>
                  <a:cs typeface="Times New Roman" panose="02020603050405020304" pitchFamily="18" charset="0"/>
                </a:rPr>
                <a:t>University</a:t>
              </a:r>
              <a:endParaRPr lang="en-US" sz="1600" b="1" dirty="0" smtClean="0"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Rectangular Callout 13"/>
          <p:cNvSpPr/>
          <p:nvPr/>
        </p:nvSpPr>
        <p:spPr bwMode="auto">
          <a:xfrm>
            <a:off x="468000" y="2422603"/>
            <a:ext cx="3131820" cy="523220"/>
          </a:xfrm>
          <a:prstGeom prst="wedgeRectCallout">
            <a:avLst>
              <a:gd name="adj1" fmla="val 47666"/>
              <a:gd name="adj2" fmla="val -97222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Multi-Paradigm 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Modeling, Formalism </a:t>
            </a:r>
            <a:r>
              <a:rPr lang="en-US" sz="14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Transformation,</a:t>
            </a:r>
            <a:endParaRPr lang="en-US" sz="1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ular Callout 14"/>
          <p:cNvSpPr/>
          <p:nvPr/>
        </p:nvSpPr>
        <p:spPr bwMode="auto">
          <a:xfrm>
            <a:off x="4067944" y="5207120"/>
            <a:ext cx="2970935" cy="307777"/>
          </a:xfrm>
          <a:prstGeom prst="wedgeRectCallout">
            <a:avLst>
              <a:gd name="adj1" fmla="val 52533"/>
              <a:gd name="adj2" fmla="val -70213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smtClean="0"/>
              <a:t>Domain Specific Modeling Languages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Rectangular Callout 15"/>
          <p:cNvSpPr/>
          <p:nvPr/>
        </p:nvSpPr>
        <p:spPr bwMode="auto">
          <a:xfrm>
            <a:off x="2339752" y="5732119"/>
            <a:ext cx="2740810" cy="523220"/>
          </a:xfrm>
          <a:prstGeom prst="wedgeRectCallout">
            <a:avLst>
              <a:gd name="adj1" fmla="val -53951"/>
              <a:gd name="adj2" fmla="val -146809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/>
              <a:t>Application Lifecycle Management, Model Driven Engineering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tangular Callout 17"/>
          <p:cNvSpPr/>
          <p:nvPr/>
        </p:nvSpPr>
        <p:spPr bwMode="auto">
          <a:xfrm>
            <a:off x="5814325" y="1568618"/>
            <a:ext cx="3240360" cy="338554"/>
          </a:xfrm>
          <a:prstGeom prst="wedgeRectCallout">
            <a:avLst>
              <a:gd name="adj1" fmla="val -48158"/>
              <a:gd name="adj2" fmla="val 93185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Modeling, Design &amp; Simulation Lab.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3" name="Picture 4" descr="https://itea3.org/assets/itea/organisation-logo/2243-c19d03a25c933ab3e171e51373958cc83613fe91a430791559fa8c9875b0432b43dc0251c0568ac6bbd92fdec5112e3ddbeb9bdc00997b436370547dbe47651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498" y="1267305"/>
            <a:ext cx="907827" cy="27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https://itea3.org/assets/itea/organisation-logo/2288-0417b79d978337ec4342a9e79472c69956d0fdecf41dae935a0f6b298fecfa15706bff0c21cb097353d044e1397234a577bf73aab789660848bdb8ea3f795648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6" b="19372"/>
          <a:stretch/>
        </p:blipFill>
        <p:spPr bwMode="auto">
          <a:xfrm>
            <a:off x="449408" y="4982764"/>
            <a:ext cx="1077597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https://itea3.org/assets/itea/organisation-logo/1488-c30e0f66f6415cebe9f1a008f38ff376b7211f36ab3c81ba60d669cae5cda9cb9c98da0728e66303de1c3262f0b38bdc28170a105ca5fcd80d2ef30242b59c8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505" y="5037781"/>
            <a:ext cx="985052" cy="39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5" name="Diagram 34"/>
          <p:cNvGraphicFramePr/>
          <p:nvPr>
            <p:extLst>
              <p:ext uri="{D42A27DB-BD31-4B8C-83A1-F6EECF244321}">
                <p14:modId xmlns:p14="http://schemas.microsoft.com/office/powerpoint/2010/main" val="2590280382"/>
              </p:ext>
            </p:extLst>
          </p:nvPr>
        </p:nvGraphicFramePr>
        <p:xfrm>
          <a:off x="549847" y="1412880"/>
          <a:ext cx="8365067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58437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5536" y="601425"/>
            <a:ext cx="8496944" cy="1387415"/>
          </a:xfrm>
        </p:spPr>
        <p:txBody>
          <a:bodyPr/>
          <a:lstStyle/>
          <a:p>
            <a:r>
              <a:rPr lang="tr-TR" dirty="0" smtClean="0"/>
              <a:t/>
            </a:r>
            <a:br>
              <a:rPr lang="tr-TR" dirty="0" smtClean="0"/>
            </a:br>
            <a:r>
              <a:rPr lang="tr-TR" dirty="0" smtClean="0"/>
              <a:t/>
            </a:r>
            <a:br>
              <a:rPr lang="tr-TR" dirty="0" smtClean="0"/>
            </a:br>
            <a:r>
              <a:rPr lang="en-US" dirty="0" smtClean="0"/>
              <a:t>Open Source Campaign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en-US" dirty="0" smtClean="0"/>
              <a:t>Open</a:t>
            </a:r>
            <a:r>
              <a:rPr lang="tr-TR" dirty="0" smtClean="0"/>
              <a:t> </a:t>
            </a:r>
            <a:r>
              <a:rPr lang="en-US" dirty="0" smtClean="0"/>
              <a:t>Call</a:t>
            </a:r>
            <a:r>
              <a:rPr lang="tr-TR" dirty="0" smtClean="0"/>
              <a:t> </a:t>
            </a:r>
            <a:r>
              <a:rPr lang="en-US" dirty="0" smtClean="0"/>
              <a:t>for</a:t>
            </a:r>
            <a:r>
              <a:rPr lang="tr-TR" dirty="0" smtClean="0"/>
              <a:t> </a:t>
            </a:r>
            <a:r>
              <a:rPr lang="en-US" dirty="0" smtClean="0"/>
              <a:t>Industrial</a:t>
            </a:r>
            <a:r>
              <a:rPr lang="tr-TR" dirty="0" smtClean="0"/>
              <a:t> </a:t>
            </a:r>
            <a:r>
              <a:rPr lang="en-US" dirty="0" smtClean="0"/>
              <a:t>User</a:t>
            </a:r>
            <a:r>
              <a:rPr lang="tr-TR" dirty="0" smtClean="0"/>
              <a:t> </a:t>
            </a:r>
            <a:r>
              <a:rPr lang="en-US" dirty="0" smtClean="0"/>
              <a:t>Stories</a:t>
            </a:r>
            <a:endParaRPr lang="en-US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1187624" y="2348880"/>
            <a:ext cx="6552728" cy="864096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i="1" dirty="0" smtClean="0"/>
              <a:t>Shape</a:t>
            </a:r>
            <a:r>
              <a:rPr lang="tr-TR" sz="2400" i="1" dirty="0" smtClean="0"/>
              <a:t> </a:t>
            </a:r>
            <a:r>
              <a:rPr lang="en-US" sz="2400" i="1" dirty="0" smtClean="0"/>
              <a:t>the future </a:t>
            </a:r>
            <a:r>
              <a:rPr lang="tr-TR" sz="2400" i="1" dirty="0" smtClean="0"/>
              <a:t>ModelWriter</a:t>
            </a:r>
            <a:endParaRPr lang="en-US" sz="2400" i="1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i="1" dirty="0" smtClean="0"/>
              <a:t>Early adaptation of the technology</a:t>
            </a:r>
            <a:endParaRPr lang="tr-TR" sz="2400" i="1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tr-TR" sz="2400" i="1" dirty="0" smtClean="0"/>
              <a:t>Long Term Support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0514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 </a:t>
            </a:r>
            <a:r>
              <a:rPr lang="en-US" dirty="0" smtClean="0"/>
              <a:t>Open Source Campaign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https://github.com/modelwriter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184645"/>
            <a:ext cx="6696744" cy="550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5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44000"/>
            <a:ext cx="6408712" cy="828000"/>
          </a:xfrm>
        </p:spPr>
        <p:txBody>
          <a:bodyPr/>
          <a:lstStyle/>
          <a:p>
            <a:r>
              <a:rPr lang="en-US" dirty="0" smtClean="0"/>
              <a:t>ModelWriter Requirements &amp; User Stories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https://waffle.io/modelwriter/requirements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1124744"/>
            <a:ext cx="8806075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4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408256" cy="828000"/>
          </a:xfrm>
        </p:spPr>
        <p:txBody>
          <a:bodyPr>
            <a:normAutofit/>
          </a:bodyPr>
          <a:lstStyle/>
          <a:p>
            <a:r>
              <a:rPr lang="tr-TR" dirty="0" smtClean="0"/>
              <a:t>ModelWriter</a:t>
            </a:r>
            <a:br>
              <a:rPr lang="tr-TR" dirty="0" smtClean="0"/>
            </a:b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Industrial Use Cases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(Turkish Consortium)</a:t>
            </a:r>
            <a:endParaRPr lang="en-GB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56868107"/>
              </p:ext>
            </p:extLst>
          </p:nvPr>
        </p:nvGraphicFramePr>
        <p:xfrm>
          <a:off x="440266" y="1466850"/>
          <a:ext cx="6166732" cy="44104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277298" y="5001754"/>
            <a:ext cx="2664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smtClean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lang="tr-TR" sz="2800" b="1" dirty="0" smtClean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IT, </a:t>
            </a:r>
            <a:r>
              <a:rPr lang="en-US" sz="2800" b="1" dirty="0" smtClean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Koç</a:t>
            </a:r>
            <a:r>
              <a:rPr lang="en-US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tr-TR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800" b="1" dirty="0" smtClean="0">
                <a:solidFill>
                  <a:schemeClr val="accent6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Ford</a:t>
            </a:r>
            <a:r>
              <a:rPr lang="tr-TR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 Otosan</a:t>
            </a:r>
            <a:endParaRPr lang="en-US" sz="2800" b="1" dirty="0">
              <a:solidFill>
                <a:srgbClr val="FF0000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ular Callout 11"/>
          <p:cNvSpPr/>
          <p:nvPr/>
        </p:nvSpPr>
        <p:spPr bwMode="auto">
          <a:xfrm>
            <a:off x="2627784" y="6005597"/>
            <a:ext cx="4572000" cy="338554"/>
          </a:xfrm>
          <a:prstGeom prst="wedgeRectCallout">
            <a:avLst>
              <a:gd name="adj1" fmla="val -31833"/>
              <a:gd name="adj2" fmla="val -61522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tr-TR" sz="1600" dirty="0" smtClean="0">
                <a:solidFill>
                  <a:schemeClr val="tx1"/>
                </a:solidFill>
              </a:rPr>
              <a:t>Integration with Siemens Workspace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ectangular Callout 12"/>
          <p:cNvSpPr/>
          <p:nvPr/>
        </p:nvSpPr>
        <p:spPr bwMode="auto">
          <a:xfrm>
            <a:off x="3707904" y="1145491"/>
            <a:ext cx="5138789" cy="830997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z="1600" dirty="0">
                <a:solidFill>
                  <a:schemeClr val="tx1"/>
                </a:solidFill>
              </a:rPr>
              <a:t>IBM Rational </a:t>
            </a:r>
            <a:r>
              <a:rPr lang="en-US" sz="1600" dirty="0" smtClean="0">
                <a:solidFill>
                  <a:schemeClr val="tx1"/>
                </a:solidFill>
              </a:rPr>
              <a:t>Doors</a:t>
            </a:r>
            <a:r>
              <a:rPr lang="tr-TR" sz="1600" dirty="0" smtClean="0">
                <a:solidFill>
                  <a:schemeClr val="tx1"/>
                </a:solidFill>
              </a:rPr>
              <a:t> Plug-in </a:t>
            </a:r>
            <a:r>
              <a:rPr lang="tr-TR" sz="1600" dirty="0" err="1" smtClean="0">
                <a:solidFill>
                  <a:schemeClr val="tx1"/>
                </a:solidFill>
              </a:rPr>
              <a:t>and</a:t>
            </a:r>
            <a:r>
              <a:rPr lang="tr-TR" sz="1600" dirty="0" smtClean="0">
                <a:solidFill>
                  <a:schemeClr val="tx1"/>
                </a:solidFill>
              </a:rPr>
              <a:t> Eclipse </a:t>
            </a:r>
            <a:r>
              <a:rPr lang="tr-TR" sz="1600" dirty="0" err="1" smtClean="0">
                <a:solidFill>
                  <a:schemeClr val="tx1"/>
                </a:solidFill>
              </a:rPr>
              <a:t>Requirement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Frameworks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Sub-component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which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>
                <a:solidFill>
                  <a:schemeClr val="tx1"/>
                </a:solidFill>
              </a:rPr>
              <a:t>s</a:t>
            </a:r>
            <a:r>
              <a:rPr lang="tr-TR" sz="1600" dirty="0" err="1" smtClean="0">
                <a:solidFill>
                  <a:schemeClr val="tx1"/>
                </a:solidFill>
              </a:rPr>
              <a:t>upports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OMG’s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ReqIF</a:t>
            </a:r>
            <a:r>
              <a:rPr lang="tr-TR" sz="1600" dirty="0" smtClean="0">
                <a:solidFill>
                  <a:schemeClr val="tx1"/>
                </a:solidFill>
              </a:rPr>
              <a:t> Standard.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Rectangular Callout 13"/>
          <p:cNvSpPr/>
          <p:nvPr/>
        </p:nvSpPr>
        <p:spPr bwMode="auto">
          <a:xfrm>
            <a:off x="3834240" y="2850625"/>
            <a:ext cx="4572000" cy="584775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dirty="0"/>
              <a:t>Demonstrate that the ModelWriter concept can be usefully applied on </a:t>
            </a:r>
            <a:r>
              <a:rPr lang="tr-TR" sz="1600" dirty="0" smtClean="0"/>
              <a:t>ALM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267172" y="3513989"/>
            <a:ext cx="2664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smtClean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lang="tr-TR" sz="2800" b="1" dirty="0" smtClean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IT, </a:t>
            </a:r>
            <a:r>
              <a:rPr lang="tr-TR" sz="2800" b="1" dirty="0" smtClean="0">
                <a:solidFill>
                  <a:schemeClr val="accent6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HAVELSAN</a:t>
            </a:r>
          </a:p>
          <a:p>
            <a:r>
              <a:rPr lang="en-US" sz="2800" b="1" dirty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Koç</a:t>
            </a:r>
            <a:r>
              <a:rPr lang="en-US" sz="2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endParaRPr lang="en-US" sz="2800" b="1" dirty="0">
              <a:solidFill>
                <a:srgbClr val="FF0000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56476" y="1942794"/>
            <a:ext cx="30963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Koç</a:t>
            </a:r>
            <a:r>
              <a:rPr lang="en-US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tr-TR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, UN</a:t>
            </a:r>
            <a:r>
              <a:rPr lang="tr-TR" sz="2800" b="1" dirty="0" smtClean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IT,</a:t>
            </a:r>
          </a:p>
          <a:p>
            <a:r>
              <a:rPr lang="tr-TR" sz="2800" b="1" dirty="0" smtClean="0">
                <a:solidFill>
                  <a:schemeClr val="accent6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HAVELSAN, </a:t>
            </a:r>
            <a:r>
              <a:rPr lang="tr-TR" sz="2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AIRBUS</a:t>
            </a:r>
            <a:endParaRPr lang="en-US" sz="2800" b="1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74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 animBg="1"/>
      <p:bldP spid="14" grpId="0" animBg="1"/>
      <p:bldP spid="11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475" y="5404790"/>
            <a:ext cx="1080517" cy="133657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47864" y="2492896"/>
            <a:ext cx="1224135" cy="1440160"/>
          </a:xfrm>
          <a:prstGeom prst="rect">
            <a:avLst/>
          </a:prstGeom>
          <a:noFill/>
          <a:ln>
            <a:solidFill>
              <a:srgbClr val="B132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27584" y="5352999"/>
            <a:ext cx="1224135" cy="1440160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347665" y="5352999"/>
            <a:ext cx="1224135" cy="144016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ular Callout 5"/>
          <p:cNvSpPr/>
          <p:nvPr/>
        </p:nvSpPr>
        <p:spPr bwMode="auto">
          <a:xfrm>
            <a:off x="1907903" y="4721050"/>
            <a:ext cx="2160041" cy="404036"/>
          </a:xfrm>
          <a:prstGeom prst="wedgeRectCallout">
            <a:avLst>
              <a:gd name="adj1" fmla="val -57734"/>
              <a:gd name="adj2" fmla="val 83595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Industrial End User. </a:t>
            </a:r>
            <a:endParaRPr lang="tr-TR" sz="1000" dirty="0" smtClean="0"/>
          </a:p>
          <a:p>
            <a:r>
              <a:rPr lang="en-US" sz="1000" dirty="0" smtClean="0"/>
              <a:t>Testing </a:t>
            </a:r>
            <a:r>
              <a:rPr lang="en-US" sz="1000" dirty="0"/>
              <a:t>&amp; Global Engineering Services</a:t>
            </a:r>
            <a:endParaRPr kumimoji="0" 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Rectangular Callout 6"/>
          <p:cNvSpPr/>
          <p:nvPr/>
        </p:nvSpPr>
        <p:spPr bwMode="auto">
          <a:xfrm>
            <a:off x="4211960" y="6335605"/>
            <a:ext cx="2160041" cy="400110"/>
          </a:xfrm>
          <a:prstGeom prst="wedgeRectCallout">
            <a:avLst>
              <a:gd name="adj1" fmla="val -54446"/>
              <a:gd name="adj2" fmla="val -96580"/>
            </a:avLst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Industrial End User. </a:t>
            </a:r>
            <a:endParaRPr lang="tr-TR" sz="1000" dirty="0" smtClean="0"/>
          </a:p>
          <a:p>
            <a:r>
              <a:rPr lang="en-US" sz="1000" dirty="0"/>
              <a:t>Product Lifecycle Management (</a:t>
            </a:r>
            <a:r>
              <a:rPr lang="en-US" sz="1000" dirty="0" smtClean="0"/>
              <a:t>PLM</a:t>
            </a:r>
            <a:r>
              <a:rPr lang="tr-TR" sz="1000" smtClean="0"/>
              <a:t>)</a:t>
            </a:r>
            <a:endParaRPr kumimoji="0" 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Rectangular Callout 7"/>
          <p:cNvSpPr/>
          <p:nvPr/>
        </p:nvSpPr>
        <p:spPr bwMode="auto">
          <a:xfrm>
            <a:off x="4067944" y="3803406"/>
            <a:ext cx="2160041" cy="400110"/>
          </a:xfrm>
          <a:prstGeom prst="wedgeRectCallout">
            <a:avLst>
              <a:gd name="adj1" fmla="val -54446"/>
              <a:gd name="adj2" fmla="val -96580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Industrial End User. </a:t>
            </a:r>
            <a:r>
              <a:rPr lang="en-US" sz="1000" dirty="0" smtClean="0"/>
              <a:t>Application </a:t>
            </a:r>
            <a:r>
              <a:rPr lang="en-US" sz="1000" dirty="0"/>
              <a:t>Lifecycle </a:t>
            </a:r>
            <a:r>
              <a:rPr lang="en-US" sz="1000" dirty="0" smtClean="0"/>
              <a:t>Management</a:t>
            </a:r>
            <a:r>
              <a:rPr lang="tr-TR" sz="1000" dirty="0" smtClean="0"/>
              <a:t> (ALM)</a:t>
            </a:r>
            <a:endParaRPr kumimoji="0" 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1907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624280" cy="828000"/>
          </a:xfrm>
        </p:spPr>
        <p:txBody>
          <a:bodyPr>
            <a:normAutofit/>
          </a:bodyPr>
          <a:lstStyle/>
          <a:p>
            <a:r>
              <a:rPr lang="tr-TR" dirty="0" smtClean="0"/>
              <a:t>ModelWriter</a:t>
            </a:r>
            <a:br>
              <a:rPr lang="tr-TR" dirty="0" smtClean="0"/>
            </a:b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Industrial Use Cases (</a:t>
            </a: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French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Consortium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403225" y="1393825"/>
            <a:ext cx="8585200" cy="4808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>
              <a:spcBef>
                <a:spcPct val="20000"/>
              </a:spcBef>
            </a:pPr>
            <a:endParaRPr lang="en-GB" sz="1800" dirty="0"/>
          </a:p>
        </p:txBody>
      </p:sp>
      <p:graphicFrame>
        <p:nvGraphicFramePr>
          <p:cNvPr id="9" name="Diagram 8"/>
          <p:cNvGraphicFramePr/>
          <p:nvPr>
            <p:extLst/>
          </p:nvPr>
        </p:nvGraphicFramePr>
        <p:xfrm>
          <a:off x="666043" y="1467554"/>
          <a:ext cx="5715177" cy="4337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325795" y="3526551"/>
            <a:ext cx="2478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/>
              <a:t>OBEO, AIRBUS,</a:t>
            </a:r>
          </a:p>
          <a:p>
            <a:r>
              <a:rPr lang="tr-TR" sz="2400" b="1" dirty="0"/>
              <a:t>LORIA</a:t>
            </a:r>
            <a:endParaRPr lang="en-US" sz="2400" b="1" dirty="0">
              <a:solidFill>
                <a:schemeClr val="accent6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31068" y="2013926"/>
            <a:ext cx="2831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 smtClean="0"/>
              <a:t>OBEO, </a:t>
            </a:r>
            <a:r>
              <a:rPr lang="tr-TR" sz="24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TOTAL, </a:t>
            </a:r>
            <a:endParaRPr lang="tr-TR" sz="2400" b="1" dirty="0" smtClean="0"/>
          </a:p>
          <a:p>
            <a:r>
              <a:rPr lang="tr-TR" sz="2400" b="1" dirty="0" smtClean="0"/>
              <a:t>AIR France, </a:t>
            </a:r>
            <a:r>
              <a:rPr lang="tr-TR" sz="24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AXA</a:t>
            </a:r>
            <a:endParaRPr lang="en-US" sz="1600" b="1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25795" y="4930017"/>
            <a:ext cx="2657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 smtClean="0"/>
              <a:t>OBEO, AIRBUS,</a:t>
            </a:r>
          </a:p>
          <a:p>
            <a:r>
              <a:rPr lang="tr-TR" sz="2400" b="1" dirty="0" smtClean="0"/>
              <a:t>LORIA</a:t>
            </a:r>
            <a:endParaRPr lang="en-US" sz="1600" b="1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ular Callout 12"/>
          <p:cNvSpPr/>
          <p:nvPr/>
        </p:nvSpPr>
        <p:spPr bwMode="auto">
          <a:xfrm>
            <a:off x="3491880" y="2888612"/>
            <a:ext cx="5544616" cy="584775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dirty="0"/>
              <a:t>This use case will explore the use </a:t>
            </a:r>
            <a:r>
              <a:rPr lang="en-GB" sz="1600" dirty="0" smtClean="0"/>
              <a:t>of</a:t>
            </a:r>
            <a:r>
              <a:rPr lang="tr-TR" sz="1600" dirty="0" smtClean="0"/>
              <a:t> ModelWriter</a:t>
            </a:r>
            <a:r>
              <a:rPr lang="en-GB" sz="1600" dirty="0" smtClean="0"/>
              <a:t> </a:t>
            </a:r>
            <a:r>
              <a:rPr lang="en-GB" sz="1600" dirty="0"/>
              <a:t>concept to structure and manage a repository of system installation rules</a:t>
            </a:r>
            <a:r>
              <a:rPr lang="en-GB" sz="1600" dirty="0" smtClean="0"/>
              <a:t>.</a:t>
            </a:r>
            <a:endParaRPr lang="en-US" sz="1600" dirty="0"/>
          </a:p>
        </p:txBody>
      </p:sp>
      <p:sp>
        <p:nvSpPr>
          <p:cNvPr id="14" name="Rectangular Callout 13"/>
          <p:cNvSpPr/>
          <p:nvPr/>
        </p:nvSpPr>
        <p:spPr bwMode="auto">
          <a:xfrm>
            <a:off x="3582000" y="1248378"/>
            <a:ext cx="4572000" cy="584775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tr-TR" sz="1600" dirty="0" smtClean="0"/>
              <a:t>Help </a:t>
            </a:r>
            <a:r>
              <a:rPr lang="en-GB" sz="1600" dirty="0" smtClean="0"/>
              <a:t>determining </a:t>
            </a:r>
            <a:r>
              <a:rPr lang="en-GB" sz="1600" dirty="0"/>
              <a:t>the impacts of a change in the Enterprise Architecture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Rectangular Callout 16"/>
          <p:cNvSpPr/>
          <p:nvPr/>
        </p:nvSpPr>
        <p:spPr bwMode="auto">
          <a:xfrm>
            <a:off x="3582000" y="4383399"/>
            <a:ext cx="5011615" cy="584775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dirty="0"/>
              <a:t>Focus on building synchronized links between regulation documents in natural language and rules (as models).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75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  <p:bldP spid="14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836712"/>
            <a:ext cx="8280920" cy="1470025"/>
          </a:xfrm>
        </p:spPr>
        <p:txBody>
          <a:bodyPr/>
          <a:lstStyle/>
          <a:p>
            <a:r>
              <a:rPr lang="nl-NL" sz="4300" dirty="0" smtClean="0"/>
              <a:t>Thank you for your attention</a:t>
            </a:r>
            <a:br>
              <a:rPr lang="nl-NL" sz="4300" dirty="0" smtClean="0"/>
            </a:br>
            <a:r>
              <a:rPr lang="nl-NL" sz="4300" dirty="0" smtClean="0"/>
              <a:t>We value your opinion and questions</a:t>
            </a:r>
            <a:r>
              <a:rPr lang="tr-TR" sz="4300" dirty="0" smtClean="0"/>
              <a:t>.</a:t>
            </a:r>
            <a:endParaRPr lang="nl-NL" sz="4300" dirty="0"/>
          </a:p>
        </p:txBody>
      </p:sp>
    </p:spTree>
    <p:extLst>
      <p:ext uri="{BB962C8B-B14F-4D97-AF65-F5344CB8AC3E}">
        <p14:creationId xmlns:p14="http://schemas.microsoft.com/office/powerpoint/2010/main" val="363441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9" y="1892498"/>
            <a:ext cx="6264696" cy="39220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r-TR" dirty="0"/>
              <a:t>Industrialization Triangle in </a:t>
            </a:r>
            <a:r>
              <a:rPr lang="tr-TR" dirty="0" smtClean="0"/>
              <a:t>ModelWriter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Open Source Software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7561728" y="4456457"/>
            <a:ext cx="1175898" cy="2041952"/>
            <a:chOff x="7561728" y="4456457"/>
            <a:chExt cx="1175898" cy="2041952"/>
          </a:xfrm>
        </p:grpSpPr>
        <p:sp>
          <p:nvSpPr>
            <p:cNvPr id="25" name="Line Callout 1 (Accent Bar) 24"/>
            <p:cNvSpPr/>
            <p:nvPr/>
          </p:nvSpPr>
          <p:spPr>
            <a:xfrm>
              <a:off x="7561728" y="4585727"/>
              <a:ext cx="914400" cy="1912681"/>
            </a:xfrm>
            <a:prstGeom prst="accentCallout1">
              <a:avLst>
                <a:gd name="adj1" fmla="val 18750"/>
                <a:gd name="adj2" fmla="val -8333"/>
                <a:gd name="adj3" fmla="val 45871"/>
                <a:gd name="adj4" fmla="val -72479"/>
              </a:avLst>
            </a:prstGeom>
            <a:noFill/>
            <a:ln>
              <a:solidFill>
                <a:srgbClr val="F15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4" name="Picture 6" descr="https://itea3.org/assets/itea/organisation-logo/67-9116f8bd2d00f24843a2c93dd7c5e82fc2807571629651fe17522924266ecc1ce553793e5ceb803a2434cb7c3433b65524501bbed91147267bcbfe9342e6b637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4487" y="4456457"/>
              <a:ext cx="589921" cy="589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http://msfhq.com/wp-content/uploads/2010/07/University-of-Antwerp-logo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3649" y="5085184"/>
              <a:ext cx="1093977" cy="352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https://itea3.org/assets/itea/organisation-logo/2113-be6cf8c646e929c5081ab4a44f3d717dffb9c5fb2ca74b922be6fddfc88df6acbee9a9b5fec8109d5b87fe63c33d4b58e7ee9d67cbe0347bcb953f12911071f4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8637" y="5517232"/>
              <a:ext cx="952500" cy="333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4786" y="5929110"/>
              <a:ext cx="555851" cy="569299"/>
            </a:xfrm>
            <a:prstGeom prst="rect">
              <a:avLst/>
            </a:prstGeom>
          </p:spPr>
        </p:pic>
      </p:grpSp>
      <p:grpSp>
        <p:nvGrpSpPr>
          <p:cNvPr id="2048" name="Group 2047"/>
          <p:cNvGrpSpPr/>
          <p:nvPr/>
        </p:nvGrpSpPr>
        <p:grpSpPr>
          <a:xfrm>
            <a:off x="129682" y="1948356"/>
            <a:ext cx="1008568" cy="1400392"/>
            <a:chOff x="251064" y="2604672"/>
            <a:chExt cx="1008568" cy="1400392"/>
          </a:xfrm>
        </p:grpSpPr>
        <p:pic>
          <p:nvPicPr>
            <p:cNvPr id="23" name="Picture 4" descr="https://itea3.org/assets/itea/organisation-logo/2243-c19d03a25c933ab3e171e51373958cc83613fe91a430791559fa8c9875b0432b43dc0251c0568ac6bbd92fdec5112e3ddbeb9bdc00997b436370547dbe476519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130" y="2604832"/>
              <a:ext cx="952500" cy="285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https://itea3.org/assets/itea/organisation-logo/758-1fc822e72c5cc6c6f6d6d3492ee551ab9ec47e330194b4069d4d99dfb30dcf98e296a4a22cb7e50fe491dfbc63e913f063e6d9c9e805fe5f0481cffb0d42dbd4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064" y="3006641"/>
              <a:ext cx="952500" cy="485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https://itea3.org/assets/itea/organisation-logo/617-c3eec822b0f8f75c920cfc0c1eb727a49f8d64ea50548a252fc3bc1e466d3e6c33fde4fdd05e421ecf7c610fffa43679a69e817a1226b0180a167516c97f10d2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130" y="3608475"/>
              <a:ext cx="974638" cy="331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Line Callout 1 (Accent Bar) 19"/>
            <p:cNvSpPr/>
            <p:nvPr/>
          </p:nvSpPr>
          <p:spPr>
            <a:xfrm flipH="1">
              <a:off x="251064" y="2604672"/>
              <a:ext cx="1008568" cy="1400392"/>
            </a:xfrm>
            <a:prstGeom prst="accentCallout1">
              <a:avLst>
                <a:gd name="adj1" fmla="val 18750"/>
                <a:gd name="adj2" fmla="val -8333"/>
                <a:gd name="adj3" fmla="val 96209"/>
                <a:gd name="adj4" fmla="val -72171"/>
              </a:avLst>
            </a:prstGeom>
            <a:noFill/>
            <a:ln>
              <a:solidFill>
                <a:srgbClr val="F15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475578" y="1287532"/>
            <a:ext cx="1396038" cy="2129652"/>
            <a:chOff x="7475578" y="1287532"/>
            <a:chExt cx="1396038" cy="2129652"/>
          </a:xfrm>
        </p:grpSpPr>
        <p:sp>
          <p:nvSpPr>
            <p:cNvPr id="6" name="Line Callout 1 (Accent Bar) 5"/>
            <p:cNvSpPr/>
            <p:nvPr/>
          </p:nvSpPr>
          <p:spPr>
            <a:xfrm>
              <a:off x="7523628" y="1330130"/>
              <a:ext cx="914400" cy="2087054"/>
            </a:xfrm>
            <a:prstGeom prst="accentCallout1">
              <a:avLst>
                <a:gd name="adj1" fmla="val 18750"/>
                <a:gd name="adj2" fmla="val -8333"/>
                <a:gd name="adj3" fmla="val 38391"/>
                <a:gd name="adj4" fmla="val -91991"/>
              </a:avLst>
            </a:prstGeom>
            <a:noFill/>
            <a:ln>
              <a:solidFill>
                <a:srgbClr val="F15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475578" y="1287532"/>
              <a:ext cx="1396038" cy="2124980"/>
              <a:chOff x="7475578" y="1287532"/>
              <a:chExt cx="1396038" cy="2124980"/>
            </a:xfrm>
          </p:grpSpPr>
          <p:pic>
            <p:nvPicPr>
              <p:cNvPr id="1030" name="Picture 6" descr="https://itea3.org/assets/itea/organisation-logo/2288-0417b79d978337ec4342a9e79472c69956d0fdecf41dae935a0f6b298fecfa15706bff0c21cb097353d044e1397234a577bf73aab789660848bdb8ea3f795648.jpg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75578" y="1577409"/>
                <a:ext cx="1077597" cy="7112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0" name="Picture 2" descr="https://itea3.org/assets/itea/organisation-logo/2319-b25c06882f7af98cddab77de5dd94e8e0e7e0f2b1d9dff1969e0070ddb0f6c5e48ac9dc8199e9a47676f1fcc469e7cf10961ec4edd3fea911948a3d629ff92a7.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23628" y="1287532"/>
                <a:ext cx="952500" cy="4476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 descr="https://itea3.org/assets/itea/organisation-logo/1488-c30e0f66f6415cebe9f1a008f38ff376b7211f36ab3c81ba60d669cae5cda9cb9c98da0728e66303de1c3262f0b38bdc28170a105ca5fcd80d2ef30242b59c86.jpg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33578" y="2165120"/>
                <a:ext cx="952500" cy="3810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6" name="Picture 8" descr="https://itea3.org/assets/itea/organisation-logo/1969-08d354f2199dcdf12b7e8e759cc772243818f700d916397086eaacd6d59443839ced2ee6b2abf43cbfae271464f3d36bf01bbb8ac42b1a01cc56ce54df623b07.jpg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01443" y="2604832"/>
                <a:ext cx="942975" cy="2095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8" name="Picture 10" descr="https://itea3.org/assets/itea/organisation-logo/2240-da47b16b722cac668f897431991455aa7efdeaefef3d22803dab7cc365fdbcbc42dabedc56d1be5d21bcf4c4c88e664ea15a7feb97d3752ed9ca0dc694e1c193.jpg"/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025" b="30158"/>
              <a:stretch/>
            </p:blipFill>
            <p:spPr bwMode="auto">
              <a:xfrm>
                <a:off x="7524328" y="2886265"/>
                <a:ext cx="952500" cy="2880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6" name="Picture 18" descr="https://itea3.org/assets/itea/organisation-logo/2435-7bc5ae8dbfb6dc32a892b28129f0e85c8cd49605f7d77b892ed05054f11d342b668c1e595b385b5db298746844ef52f8bdc779d1c1980f18027fe8b45da2ac88.jpg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96336" y="3284984"/>
                <a:ext cx="1275280" cy="1275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049" name="Rectangle 2048"/>
          <p:cNvSpPr/>
          <p:nvPr/>
        </p:nvSpPr>
        <p:spPr>
          <a:xfrm>
            <a:off x="4750420" y="3547864"/>
            <a:ext cx="1477764" cy="6012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ModelWriter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100879" y="1790811"/>
            <a:ext cx="5108787" cy="4365665"/>
            <a:chOff x="1100879" y="1790811"/>
            <a:chExt cx="5108787" cy="436566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9" name="Chevron 8"/>
            <p:cNvSpPr/>
            <p:nvPr/>
          </p:nvSpPr>
          <p:spPr>
            <a:xfrm rot="5400000">
              <a:off x="5511777" y="5818912"/>
              <a:ext cx="315089" cy="360040"/>
            </a:xfrm>
            <a:prstGeom prst="chevron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Chevron 32"/>
            <p:cNvSpPr/>
            <p:nvPr/>
          </p:nvSpPr>
          <p:spPr>
            <a:xfrm rot="16200000">
              <a:off x="5872101" y="1768336"/>
              <a:ext cx="315089" cy="360040"/>
            </a:xfrm>
            <a:prstGeom prst="chevron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/>
            <p:cNvSpPr/>
            <p:nvPr/>
          </p:nvSpPr>
          <p:spPr>
            <a:xfrm rot="9166352">
              <a:off x="1100879" y="4118775"/>
              <a:ext cx="315089" cy="360040"/>
            </a:xfrm>
            <a:prstGeom prst="chevron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099639" y="1066068"/>
            <a:ext cx="19423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Industrial Use Cases</a:t>
            </a:r>
          </a:p>
          <a:p>
            <a:r>
              <a:rPr lang="tr-T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Success Stories</a:t>
            </a:r>
          </a:p>
          <a:p>
            <a:r>
              <a:rPr lang="tr-T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Long Term Agreements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6006" y="4521318"/>
            <a:ext cx="19762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NL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tr-TR" dirty="0"/>
              <a:t>New Product &amp; Services</a:t>
            </a:r>
          </a:p>
          <a:p>
            <a:r>
              <a:rPr lang="tr-TR" dirty="0" smtClean="0"/>
              <a:t>Commercialization </a:t>
            </a:r>
            <a:endParaRPr lang="tr-TR" dirty="0"/>
          </a:p>
          <a:p>
            <a:r>
              <a:rPr lang="tr-TR" dirty="0"/>
              <a:t>Open Source </a:t>
            </a:r>
            <a:r>
              <a:rPr lang="tr-TR" dirty="0" smtClean="0"/>
              <a:t>Software</a:t>
            </a:r>
          </a:p>
          <a:p>
            <a:r>
              <a:rPr lang="tr-TR" dirty="0" smtClean="0"/>
              <a:t>Standardization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303200" y="6159936"/>
            <a:ext cx="2966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New Standard or Standard Extension</a:t>
            </a:r>
          </a:p>
          <a:p>
            <a:r>
              <a:rPr lang="tr-T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Publications, Open Source Software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35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" grpId="0" animBg="1"/>
      <p:bldP spid="12" grpId="0"/>
      <p:bldP spid="35" grpId="0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ModelWriter</a:t>
            </a:r>
            <a:r>
              <a:rPr lang="en-GB" dirty="0"/>
              <a:t/>
            </a:r>
            <a:br>
              <a:rPr lang="en-GB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Project Overview</a:t>
            </a:r>
            <a:endParaRPr lang="nl-NL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388913603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092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</a:t>
            </a:r>
            <a:r>
              <a:rPr lang="en-GB" dirty="0"/>
              <a:t/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Today’s Knowledge Capture</a:t>
            </a:r>
            <a:endParaRPr lang="nl-NL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89032" y="908720"/>
          <a:ext cx="9019472" cy="5904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335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ModelWriter </a:t>
            </a:r>
            <a:br>
              <a:rPr lang="en-GB" dirty="0" smtClean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bi-directional</a:t>
            </a:r>
            <a:r>
              <a:rPr lang="en-GB" dirty="0" smtClean="0"/>
              <a:t> 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Knowledge Capture tool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" t="2258" r="2669" b="2767"/>
          <a:stretch/>
        </p:blipFill>
        <p:spPr bwMode="auto">
          <a:xfrm>
            <a:off x="467544" y="1340768"/>
            <a:ext cx="8365300" cy="45365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594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ModelWriter</a:t>
            </a:r>
            <a:r>
              <a:rPr lang="en-GB" dirty="0"/>
              <a:t/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Text-Based Knowledge Extraction</a:t>
            </a:r>
            <a:endParaRPr lang="nl-NL" dirty="0">
              <a:solidFill>
                <a:schemeClr val="tx2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251520" y="1340768"/>
          <a:ext cx="8640959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458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ModelWriter</a:t>
            </a:r>
            <a:br>
              <a:rPr lang="en-US" dirty="0" smtClean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Further Knowledge Valorizations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87412475"/>
              </p:ext>
            </p:extLst>
          </p:nvPr>
        </p:nvGraphicFramePr>
        <p:xfrm>
          <a:off x="107504" y="967008"/>
          <a:ext cx="8856984" cy="5486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736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ModelWriter 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Technological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components</a:t>
            </a: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interactions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13479" r="-594" b="-1202"/>
          <a:stretch/>
        </p:blipFill>
        <p:spPr bwMode="auto">
          <a:xfrm>
            <a:off x="107503" y="1253595"/>
            <a:ext cx="8880921" cy="494876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="" xmlns:mo="http://schemas.microsoft.com/office/mac/office/2008/main" xmlns:mv="urn:schemas-microsoft-com:mac:vml" xmlns:o="urn:schemas-microsoft-com:office:office" xmlns:v="urn:schemas-microsoft-com:vml" xmlns:w10="urn:schemas-microsoft-com:office:word" xmlns:w="http://schemas.openxmlformats.org/wordprocessingml/2006/main" xmlns:a14="http://schemas.microsoft.com/office/drawing/2010/main" xmlns:lc="http://schemas.openxmlformats.org/drawingml/2006/lockedCanvas"/>
            </a:ext>
          </a:extLst>
        </p:spPr>
      </p:pic>
    </p:spTree>
    <p:extLst>
      <p:ext uri="{BB962C8B-B14F-4D97-AF65-F5344CB8AC3E}">
        <p14:creationId xmlns:p14="http://schemas.microsoft.com/office/powerpoint/2010/main" val="103796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TEA 3 PowerPoint template_small">
  <a:themeElements>
    <a:clrScheme name="ITEA Office">
      <a:dk1>
        <a:sysClr val="windowText" lastClr="000000"/>
      </a:dk1>
      <a:lt1>
        <a:sysClr val="window" lastClr="FFFFFF"/>
      </a:lt1>
      <a:dk2>
        <a:srgbClr val="F36F21"/>
      </a:dk2>
      <a:lt2>
        <a:srgbClr val="EEECE1"/>
      </a:lt2>
      <a:accent1>
        <a:srgbClr val="00A651"/>
      </a:accent1>
      <a:accent2>
        <a:srgbClr val="7F7F7F"/>
      </a:accent2>
      <a:accent3>
        <a:srgbClr val="F36F21"/>
      </a:accent3>
      <a:accent4>
        <a:srgbClr val="FBDC57"/>
      </a:accent4>
      <a:accent5>
        <a:srgbClr val="73C052"/>
      </a:accent5>
      <a:accent6>
        <a:srgbClr val="2484C6"/>
      </a:accent6>
      <a:hlink>
        <a:srgbClr val="00A651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4ccb06-a9bd-44be-8233-5ea8b0721088"/>
    <TaxKeywordTaxHTField xmlns="194ccb06-a9bd-44be-8233-5ea8b0721088">
      <Terms xmlns="http://schemas.microsoft.com/office/infopath/2007/PartnerControls"/>
    </TaxKeywordTaxHTField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B70258BA69E4DAF3FE5F4C0DA7431" ma:contentTypeVersion="3" ma:contentTypeDescription="Create a new document." ma:contentTypeScope="" ma:versionID="73b0da4689f410ccc075ca2e5729e523">
  <xsd:schema xmlns:xsd="http://www.w3.org/2001/XMLSchema" xmlns:xs="http://www.w3.org/2001/XMLSchema" xmlns:p="http://schemas.microsoft.com/office/2006/metadata/properties" xmlns:ns2="194ccb06-a9bd-44be-8233-5ea8b0721088" targetNamespace="http://schemas.microsoft.com/office/2006/metadata/properties" ma:root="true" ma:fieldsID="e94a1f9785d1c13fc1ca94d7aa1cdcfb" ns2:_="">
    <xsd:import namespace="194ccb06-a9bd-44be-8233-5ea8b0721088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ccb06-a9bd-44be-8233-5ea8b0721088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8694947a-f9e1-4fea-940e-70fade438c9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b9554250-f774-4ea1-8361-d72e998c4d22}" ma:internalName="TaxCatchAll" ma:showField="CatchAllData" ma:web="194ccb06-a9bd-44be-8233-5ea8b07210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7BC5A0-E964-415D-AAEB-6461FAEAF8E1}">
  <ds:schemaRefs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194ccb06-a9bd-44be-8233-5ea8b0721088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DEEE30E-D541-4A3D-BCD3-C9760DDDF4B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EC1D47-CEFF-4EDB-A79F-5DF302C4CC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4ccb06-a9bd-44be-8233-5ea8b07210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ITEA 3 PowerPoint template_small</Template>
  <TotalTime>2559</TotalTime>
  <Words>1277</Words>
  <Application>Microsoft Office PowerPoint</Application>
  <PresentationFormat>On-screen Show (4:3)</PresentationFormat>
  <Paragraphs>228</Paragraphs>
  <Slides>21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 Unicode MS</vt:lpstr>
      <vt:lpstr>Arial</vt:lpstr>
      <vt:lpstr>Calibri</vt:lpstr>
      <vt:lpstr>Gill Sans MT</vt:lpstr>
      <vt:lpstr>Times New Roman</vt:lpstr>
      <vt:lpstr>Wingdings</vt:lpstr>
      <vt:lpstr>ITEA 3 PowerPoint template_small</vt:lpstr>
      <vt:lpstr>2 Overview of the Project</vt:lpstr>
      <vt:lpstr>PowerPoint Presentation</vt:lpstr>
      <vt:lpstr>Industrialization Triangle in ModelWriter Open Source Software</vt:lpstr>
      <vt:lpstr>ModelWriter Project Overview</vt:lpstr>
      <vt:lpstr>ModelWriter Today’s Knowledge Capture</vt:lpstr>
      <vt:lpstr>ModelWriter  bi-directional Knowledge Capture tool</vt:lpstr>
      <vt:lpstr>ModelWriter Text-Based Knowledge Extraction</vt:lpstr>
      <vt:lpstr>ModelWriter Further Knowledge Valorizations</vt:lpstr>
      <vt:lpstr>ModelWriter  Technological components &amp; interactions</vt:lpstr>
      <vt:lpstr>ModelWriter  Conceptual Architecture</vt:lpstr>
      <vt:lpstr>ModelWriter Work Packages &amp; Technical Innovations</vt:lpstr>
      <vt:lpstr>ModelWriter Overall Progress in the first year</vt:lpstr>
      <vt:lpstr>ModelWriter Workshops in the First Year https://github.com/modelwriter/workshops</vt:lpstr>
      <vt:lpstr>Level of Collaboration within ModelWriter International Collaboration</vt:lpstr>
      <vt:lpstr>Level of Collaboration within ModelWriter International Collaboration</vt:lpstr>
      <vt:lpstr>  Open Source Campaign Open Call for Industrial User Stories</vt:lpstr>
      <vt:lpstr>ModelWriter Open Source Campaign https://github.com/modelwriter</vt:lpstr>
      <vt:lpstr>ModelWriter Requirements &amp; User Stories https://waffle.io/modelwriter/requirements</vt:lpstr>
      <vt:lpstr>ModelWriter Industrial Use Cases (Turkish Consortium)</vt:lpstr>
      <vt:lpstr>ModelWriter Industrial Use Cases (French Consortium)</vt:lpstr>
      <vt:lpstr>Thank you for your attention We value your opinion and questions.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&amp; Tricks Project Presentation &lt;Delete this slide from your final slide set&gt;</dc:title>
  <dc:creator>Loes van den Borne</dc:creator>
  <cp:lastModifiedBy>Ferhat Erata</cp:lastModifiedBy>
  <cp:revision>492</cp:revision>
  <dcterms:created xsi:type="dcterms:W3CDTF">2014-11-11T13:03:42Z</dcterms:created>
  <dcterms:modified xsi:type="dcterms:W3CDTF">2015-09-23T05:13:59Z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0x0101005BFB70258BA69E4DAF3FE5F4C0DA7431</vt:lpwstr>
  </property>
  <property fmtid="{D5CDD505-2E9C-101B-9397-08002B2CF9AE}" pid="3" name="TaxKeyword">
    <vt:lpwstr/>
  </property>
</Properties>
</file>